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notesMasterIdLst>
    <p:notesMasterId r:id="rId22"/>
  </p:notesMasterIdLst>
  <p:handoutMasterIdLst>
    <p:handoutMasterId r:id="rId23"/>
  </p:handoutMasterIdLst>
  <p:sldIdLst>
    <p:sldId id="385" r:id="rId6"/>
    <p:sldId id="401" r:id="rId7"/>
    <p:sldId id="402" r:id="rId8"/>
    <p:sldId id="386" r:id="rId9"/>
    <p:sldId id="391" r:id="rId10"/>
    <p:sldId id="400" r:id="rId11"/>
    <p:sldId id="387" r:id="rId12"/>
    <p:sldId id="398" r:id="rId13"/>
    <p:sldId id="392" r:id="rId14"/>
    <p:sldId id="390" r:id="rId15"/>
    <p:sldId id="399" r:id="rId16"/>
    <p:sldId id="393" r:id="rId17"/>
    <p:sldId id="396" r:id="rId18"/>
    <p:sldId id="397" r:id="rId19"/>
    <p:sldId id="394" r:id="rId20"/>
    <p:sldId id="389" r:id="rId21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3" pos="48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Forfatter" initials="F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002855"/>
    <a:srgbClr val="F5821E"/>
    <a:srgbClr val="B7472A"/>
    <a:srgbClr val="F5F5F5"/>
    <a:srgbClr val="9FCDB3"/>
    <a:srgbClr val="217346"/>
    <a:srgbClr val="000000"/>
    <a:srgbClr val="D9D9D9"/>
    <a:srgbClr val="F3F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560"/>
  </p:normalViewPr>
  <p:slideViewPr>
    <p:cSldViewPr snapToGrid="0">
      <p:cViewPr varScale="1">
        <p:scale>
          <a:sx n="93" d="100"/>
          <a:sy n="93" d="100"/>
        </p:scale>
        <p:origin x="182" y="77"/>
      </p:cViewPr>
      <p:guideLst>
        <p:guide orient="horz" pos="2880"/>
        <p:guide pos="480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403" y="6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gs" Target="tags/tag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E659A1-2FA7-420A-9DF7-526AB9DB554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9BD749F5-707D-40AC-A997-EF183D99AD02}">
      <dgm:prSet phldrT="[Tekst]"/>
      <dgm:spPr/>
      <dgm:t>
        <a:bodyPr/>
        <a:lstStyle/>
        <a:p>
          <a:r>
            <a:rPr lang="da-DK" dirty="0"/>
            <a:t>Stamdata kladde</a:t>
          </a:r>
        </a:p>
      </dgm:t>
    </dgm:pt>
    <dgm:pt modelId="{3EDD3536-A65D-4995-82E0-D8C1E2E750FC}" type="parTrans" cxnId="{67480309-57B6-4E53-92AD-CAD8832CC7FC}">
      <dgm:prSet/>
      <dgm:spPr/>
      <dgm:t>
        <a:bodyPr/>
        <a:lstStyle/>
        <a:p>
          <a:endParaRPr lang="da-DK"/>
        </a:p>
      </dgm:t>
    </dgm:pt>
    <dgm:pt modelId="{70C05B15-7D4F-4C68-BC31-C95E23AD6175}" type="sibTrans" cxnId="{67480309-57B6-4E53-92AD-CAD8832CC7FC}">
      <dgm:prSet/>
      <dgm:spPr/>
      <dgm:t>
        <a:bodyPr/>
        <a:lstStyle/>
        <a:p>
          <a:endParaRPr lang="da-DK"/>
        </a:p>
      </dgm:t>
    </dgm:pt>
    <dgm:pt modelId="{F4ABDA0B-53EE-4A95-9531-E6DAE2F5F464}">
      <dgm:prSet phldrT="[Tekst]"/>
      <dgm:spPr>
        <a:solidFill>
          <a:schemeClr val="accent3"/>
        </a:solidFill>
      </dgm:spPr>
      <dgm:t>
        <a:bodyPr/>
        <a:lstStyle/>
        <a:p>
          <a:r>
            <a:rPr lang="da-DK" dirty="0"/>
            <a:t>Kan bruges på rapport</a:t>
          </a:r>
        </a:p>
      </dgm:t>
    </dgm:pt>
    <dgm:pt modelId="{D32E73F5-F438-49BB-8909-11EA6731B286}" type="parTrans" cxnId="{28C55932-D35B-4B45-A9EA-1E34030EA22D}">
      <dgm:prSet/>
      <dgm:spPr/>
      <dgm:t>
        <a:bodyPr/>
        <a:lstStyle/>
        <a:p>
          <a:endParaRPr lang="da-DK"/>
        </a:p>
      </dgm:t>
    </dgm:pt>
    <dgm:pt modelId="{D3A1DA52-5E5E-40D4-A715-3FD74D187165}" type="sibTrans" cxnId="{28C55932-D35B-4B45-A9EA-1E34030EA22D}">
      <dgm:prSet/>
      <dgm:spPr/>
      <dgm:t>
        <a:bodyPr/>
        <a:lstStyle/>
        <a:p>
          <a:endParaRPr lang="da-DK"/>
        </a:p>
      </dgm:t>
    </dgm:pt>
    <dgm:pt modelId="{3E4DE573-7D5E-4EDE-A4C3-5925EDA287EF}">
      <dgm:prSet phldrT="[Tekst]"/>
      <dgm:spPr/>
      <dgm:t>
        <a:bodyPr/>
        <a:lstStyle/>
        <a:p>
          <a:r>
            <a:rPr lang="da-DK" dirty="0"/>
            <a:t>Stamdata godkendes</a:t>
          </a:r>
        </a:p>
      </dgm:t>
    </dgm:pt>
    <dgm:pt modelId="{B1F431B2-808D-4AC7-8D3E-C879CCEBB114}" type="parTrans" cxnId="{7495913B-C155-45EA-80DB-0D78FE536C41}">
      <dgm:prSet/>
      <dgm:spPr/>
      <dgm:t>
        <a:bodyPr/>
        <a:lstStyle/>
        <a:p>
          <a:endParaRPr lang="da-DK"/>
        </a:p>
      </dgm:t>
    </dgm:pt>
    <dgm:pt modelId="{8C852F0A-2037-454B-9218-9DC2779F3BCA}" type="sibTrans" cxnId="{7495913B-C155-45EA-80DB-0D78FE536C41}">
      <dgm:prSet/>
      <dgm:spPr/>
      <dgm:t>
        <a:bodyPr/>
        <a:lstStyle/>
        <a:p>
          <a:endParaRPr lang="da-DK"/>
        </a:p>
      </dgm:t>
    </dgm:pt>
    <dgm:pt modelId="{3D08E7BB-651C-431F-BB7D-0A4100534875}">
      <dgm:prSet/>
      <dgm:spPr>
        <a:solidFill>
          <a:schemeClr val="accent3"/>
        </a:solidFill>
      </dgm:spPr>
      <dgm:t>
        <a:bodyPr/>
        <a:lstStyle/>
        <a:p>
          <a:r>
            <a:rPr lang="da-DK" dirty="0"/>
            <a:t>Rapport godkende</a:t>
          </a:r>
        </a:p>
      </dgm:t>
    </dgm:pt>
    <dgm:pt modelId="{82864B2A-356A-4C4E-9954-1301C1982DDB}" type="parTrans" cxnId="{ADBC0B09-7926-4051-B928-C31BF2248A12}">
      <dgm:prSet/>
      <dgm:spPr/>
      <dgm:t>
        <a:bodyPr/>
        <a:lstStyle/>
        <a:p>
          <a:endParaRPr lang="da-DK"/>
        </a:p>
      </dgm:t>
    </dgm:pt>
    <dgm:pt modelId="{A7DE29D4-0AA7-4C8B-86E9-AF25941F0B79}" type="sibTrans" cxnId="{ADBC0B09-7926-4051-B928-C31BF2248A12}">
      <dgm:prSet/>
      <dgm:spPr/>
      <dgm:t>
        <a:bodyPr/>
        <a:lstStyle/>
        <a:p>
          <a:endParaRPr lang="da-DK"/>
        </a:p>
      </dgm:t>
    </dgm:pt>
    <dgm:pt modelId="{69384358-7B82-4029-ACC6-31286DE8F19F}" type="pres">
      <dgm:prSet presAssocID="{EDE659A1-2FA7-420A-9DF7-526AB9DB554F}" presName="Name0" presStyleCnt="0">
        <dgm:presLayoutVars>
          <dgm:dir/>
          <dgm:animLvl val="lvl"/>
          <dgm:resizeHandles val="exact"/>
        </dgm:presLayoutVars>
      </dgm:prSet>
      <dgm:spPr/>
    </dgm:pt>
    <dgm:pt modelId="{66009E3D-FB44-418E-B74D-A102C9E122C7}" type="pres">
      <dgm:prSet presAssocID="{9BD749F5-707D-40AC-A997-EF183D99AD02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36A961C-5AA1-4725-BDE4-05B087A49742}" type="pres">
      <dgm:prSet presAssocID="{70C05B15-7D4F-4C68-BC31-C95E23AD6175}" presName="parTxOnlySpace" presStyleCnt="0"/>
      <dgm:spPr/>
    </dgm:pt>
    <dgm:pt modelId="{F5D055B4-563C-4387-96BD-2D7C7BC105BA}" type="pres">
      <dgm:prSet presAssocID="{F4ABDA0B-53EE-4A95-9531-E6DAE2F5F464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59E9632-18DB-4D5A-8943-B9C49781C3A7}" type="pres">
      <dgm:prSet presAssocID="{D3A1DA52-5E5E-40D4-A715-3FD74D187165}" presName="parTxOnlySpace" presStyleCnt="0"/>
      <dgm:spPr/>
    </dgm:pt>
    <dgm:pt modelId="{78F28541-9FA7-420E-98F4-EF1561AA74AE}" type="pres">
      <dgm:prSet presAssocID="{3E4DE573-7D5E-4EDE-A4C3-5925EDA287E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E085CF1-FC15-43A5-82EB-7E087A408EAE}" type="pres">
      <dgm:prSet presAssocID="{8C852F0A-2037-454B-9218-9DC2779F3BCA}" presName="parTxOnlySpace" presStyleCnt="0"/>
      <dgm:spPr/>
    </dgm:pt>
    <dgm:pt modelId="{A6792D25-BBED-40BE-8C47-18AA5D9EAAF1}" type="pres">
      <dgm:prSet presAssocID="{3D08E7BB-651C-431F-BB7D-0A410053487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7480309-57B6-4E53-92AD-CAD8832CC7FC}" srcId="{EDE659A1-2FA7-420A-9DF7-526AB9DB554F}" destId="{9BD749F5-707D-40AC-A997-EF183D99AD02}" srcOrd="0" destOrd="0" parTransId="{3EDD3536-A65D-4995-82E0-D8C1E2E750FC}" sibTransId="{70C05B15-7D4F-4C68-BC31-C95E23AD6175}"/>
    <dgm:cxn modelId="{ADBC0B09-7926-4051-B928-C31BF2248A12}" srcId="{EDE659A1-2FA7-420A-9DF7-526AB9DB554F}" destId="{3D08E7BB-651C-431F-BB7D-0A4100534875}" srcOrd="3" destOrd="0" parTransId="{82864B2A-356A-4C4E-9954-1301C1982DDB}" sibTransId="{A7DE29D4-0AA7-4C8B-86E9-AF25941F0B79}"/>
    <dgm:cxn modelId="{6BA73F18-E82F-4A66-BB31-E0D0D4AC57F5}" type="presOf" srcId="{F4ABDA0B-53EE-4A95-9531-E6DAE2F5F464}" destId="{F5D055B4-563C-4387-96BD-2D7C7BC105BA}" srcOrd="0" destOrd="0" presId="urn:microsoft.com/office/officeart/2005/8/layout/chevron1"/>
    <dgm:cxn modelId="{28C55932-D35B-4B45-A9EA-1E34030EA22D}" srcId="{EDE659A1-2FA7-420A-9DF7-526AB9DB554F}" destId="{F4ABDA0B-53EE-4A95-9531-E6DAE2F5F464}" srcOrd="1" destOrd="0" parTransId="{D32E73F5-F438-49BB-8909-11EA6731B286}" sibTransId="{D3A1DA52-5E5E-40D4-A715-3FD74D187165}"/>
    <dgm:cxn modelId="{4B043433-753C-47AF-BE8E-BBB4FF60BCD2}" type="presOf" srcId="{9BD749F5-707D-40AC-A997-EF183D99AD02}" destId="{66009E3D-FB44-418E-B74D-A102C9E122C7}" srcOrd="0" destOrd="0" presId="urn:microsoft.com/office/officeart/2005/8/layout/chevron1"/>
    <dgm:cxn modelId="{7495913B-C155-45EA-80DB-0D78FE536C41}" srcId="{EDE659A1-2FA7-420A-9DF7-526AB9DB554F}" destId="{3E4DE573-7D5E-4EDE-A4C3-5925EDA287EF}" srcOrd="2" destOrd="0" parTransId="{B1F431B2-808D-4AC7-8D3E-C879CCEBB114}" sibTransId="{8C852F0A-2037-454B-9218-9DC2779F3BCA}"/>
    <dgm:cxn modelId="{F6AC4E7A-AB4C-4FEB-AE5C-865C04C3AFAE}" type="presOf" srcId="{3D08E7BB-651C-431F-BB7D-0A4100534875}" destId="{A6792D25-BBED-40BE-8C47-18AA5D9EAAF1}" srcOrd="0" destOrd="0" presId="urn:microsoft.com/office/officeart/2005/8/layout/chevron1"/>
    <dgm:cxn modelId="{87077D7B-EF26-415E-8F7C-C2F0D7A711BB}" type="presOf" srcId="{EDE659A1-2FA7-420A-9DF7-526AB9DB554F}" destId="{69384358-7B82-4029-ACC6-31286DE8F19F}" srcOrd="0" destOrd="0" presId="urn:microsoft.com/office/officeart/2005/8/layout/chevron1"/>
    <dgm:cxn modelId="{641E56B7-EB09-4804-9F11-C4748698B5CD}" type="presOf" srcId="{3E4DE573-7D5E-4EDE-A4C3-5925EDA287EF}" destId="{78F28541-9FA7-420E-98F4-EF1561AA74AE}" srcOrd="0" destOrd="0" presId="urn:microsoft.com/office/officeart/2005/8/layout/chevron1"/>
    <dgm:cxn modelId="{0CFD6028-827A-4AED-8C19-7533AA636C29}" type="presParOf" srcId="{69384358-7B82-4029-ACC6-31286DE8F19F}" destId="{66009E3D-FB44-418E-B74D-A102C9E122C7}" srcOrd="0" destOrd="0" presId="urn:microsoft.com/office/officeart/2005/8/layout/chevron1"/>
    <dgm:cxn modelId="{C1BD9174-990D-4FEE-8867-6187F172B92C}" type="presParOf" srcId="{69384358-7B82-4029-ACC6-31286DE8F19F}" destId="{336A961C-5AA1-4725-BDE4-05B087A49742}" srcOrd="1" destOrd="0" presId="urn:microsoft.com/office/officeart/2005/8/layout/chevron1"/>
    <dgm:cxn modelId="{2AA1B5CC-1705-44D6-923E-F59F5D4955A4}" type="presParOf" srcId="{69384358-7B82-4029-ACC6-31286DE8F19F}" destId="{F5D055B4-563C-4387-96BD-2D7C7BC105BA}" srcOrd="2" destOrd="0" presId="urn:microsoft.com/office/officeart/2005/8/layout/chevron1"/>
    <dgm:cxn modelId="{A33DF246-0FBA-467B-AB5A-04A188280DE8}" type="presParOf" srcId="{69384358-7B82-4029-ACC6-31286DE8F19F}" destId="{759E9632-18DB-4D5A-8943-B9C49781C3A7}" srcOrd="3" destOrd="0" presId="urn:microsoft.com/office/officeart/2005/8/layout/chevron1"/>
    <dgm:cxn modelId="{1A1F9A06-DA74-44B9-82F8-E553E21E9529}" type="presParOf" srcId="{69384358-7B82-4029-ACC6-31286DE8F19F}" destId="{78F28541-9FA7-420E-98F4-EF1561AA74AE}" srcOrd="4" destOrd="0" presId="urn:microsoft.com/office/officeart/2005/8/layout/chevron1"/>
    <dgm:cxn modelId="{10626552-94C5-4CD7-A270-C4A7ABF4700D}" type="presParOf" srcId="{69384358-7B82-4029-ACC6-31286DE8F19F}" destId="{6E085CF1-FC15-43A5-82EB-7E087A408EAE}" srcOrd="5" destOrd="0" presId="urn:microsoft.com/office/officeart/2005/8/layout/chevron1"/>
    <dgm:cxn modelId="{C9537F9B-705E-4521-AE69-BA7C7F58637E}" type="presParOf" srcId="{69384358-7B82-4029-ACC6-31286DE8F19F}" destId="{A6792D25-BBED-40BE-8C47-18AA5D9EAAF1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BE4A9F-8CC0-4DC8-80A7-650E8DE90B53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59BB0DA4-9F43-46C4-8950-08F84B83F2E3}">
      <dgm:prSet phldrT="[Tekst]"/>
      <dgm:spPr/>
      <dgm:t>
        <a:bodyPr/>
        <a:lstStyle/>
        <a:p>
          <a:r>
            <a:rPr lang="da-DK" dirty="0"/>
            <a:t>Stamkort</a:t>
          </a:r>
        </a:p>
      </dgm:t>
    </dgm:pt>
    <dgm:pt modelId="{8F94ECE8-9D5C-420A-86BB-B4F1043BABAD}" type="parTrans" cxnId="{687BAD40-6551-44D9-BE06-92FB890E46B6}">
      <dgm:prSet/>
      <dgm:spPr/>
      <dgm:t>
        <a:bodyPr/>
        <a:lstStyle/>
        <a:p>
          <a:endParaRPr lang="da-DK"/>
        </a:p>
      </dgm:t>
    </dgm:pt>
    <dgm:pt modelId="{5B1EBE7A-8475-410E-BDAB-12B9F54BF043}" type="sibTrans" cxnId="{687BAD40-6551-44D9-BE06-92FB890E46B6}">
      <dgm:prSet/>
      <dgm:spPr/>
      <dgm:t>
        <a:bodyPr/>
        <a:lstStyle/>
        <a:p>
          <a:endParaRPr lang="da-DK"/>
        </a:p>
      </dgm:t>
    </dgm:pt>
    <dgm:pt modelId="{7CF7423C-3420-41C4-875C-B5FBF64C7B0E}">
      <dgm:prSet phldrT="[Tekst]"/>
      <dgm:spPr>
        <a:solidFill>
          <a:srgbClr val="0070C0"/>
        </a:solidFill>
      </dgm:spPr>
      <dgm:t>
        <a:bodyPr/>
        <a:lstStyle/>
        <a:p>
          <a:r>
            <a:rPr lang="da-DK" dirty="0"/>
            <a:t>Tilknytning beredskab 1</a:t>
          </a:r>
        </a:p>
      </dgm:t>
    </dgm:pt>
    <dgm:pt modelId="{D0E5FBCC-E627-4B44-AF6E-C614EA6F4826}" type="parTrans" cxnId="{EE4EB257-978F-49DF-9A1B-3102B02B18DE}">
      <dgm:prSet/>
      <dgm:spPr/>
      <dgm:t>
        <a:bodyPr/>
        <a:lstStyle/>
        <a:p>
          <a:endParaRPr lang="da-DK"/>
        </a:p>
      </dgm:t>
    </dgm:pt>
    <dgm:pt modelId="{3ECB4445-CAD3-48A5-84B9-0E5236D329C1}" type="sibTrans" cxnId="{EE4EB257-978F-49DF-9A1B-3102B02B18DE}">
      <dgm:prSet/>
      <dgm:spPr/>
      <dgm:t>
        <a:bodyPr/>
        <a:lstStyle/>
        <a:p>
          <a:endParaRPr lang="da-DK"/>
        </a:p>
      </dgm:t>
    </dgm:pt>
    <dgm:pt modelId="{58BD3B7C-F480-4024-848A-DB70DFD43F29}">
      <dgm:prSet phldrT="[Tekst]"/>
      <dgm:spPr>
        <a:solidFill>
          <a:schemeClr val="accent1">
            <a:lumMod val="75000"/>
            <a:lumOff val="25000"/>
          </a:schemeClr>
        </a:solidFill>
      </dgm:spPr>
      <dgm:t>
        <a:bodyPr/>
        <a:lstStyle/>
        <a:p>
          <a:r>
            <a:rPr lang="da-DK" dirty="0"/>
            <a:t>Tilknytning beredskab 2</a:t>
          </a:r>
        </a:p>
      </dgm:t>
    </dgm:pt>
    <dgm:pt modelId="{21D8EE10-0BA3-4864-B6FA-605F655A0B30}" type="parTrans" cxnId="{CB9F1ED4-7AF4-448A-9CF5-DDC9B9CFC2D0}">
      <dgm:prSet/>
      <dgm:spPr/>
      <dgm:t>
        <a:bodyPr/>
        <a:lstStyle/>
        <a:p>
          <a:endParaRPr lang="da-DK"/>
        </a:p>
      </dgm:t>
    </dgm:pt>
    <dgm:pt modelId="{55FE6E30-EBF7-4628-B494-C2E561480402}" type="sibTrans" cxnId="{CB9F1ED4-7AF4-448A-9CF5-DDC9B9CFC2D0}">
      <dgm:prSet/>
      <dgm:spPr/>
      <dgm:t>
        <a:bodyPr/>
        <a:lstStyle/>
        <a:p>
          <a:endParaRPr lang="da-DK"/>
        </a:p>
      </dgm:t>
    </dgm:pt>
    <dgm:pt modelId="{1107AE7E-2099-4BA4-93E4-16FB9200D4A8}">
      <dgm:prSet phldrT="[Tekst]"/>
      <dgm:spPr>
        <a:solidFill>
          <a:srgbClr val="0070C0"/>
        </a:solidFill>
      </dgm:spPr>
      <dgm:t>
        <a:bodyPr/>
        <a:lstStyle/>
        <a:p>
          <a:r>
            <a:rPr lang="da-DK" dirty="0"/>
            <a:t>Tilknytning beredskab 3</a:t>
          </a:r>
        </a:p>
      </dgm:t>
    </dgm:pt>
    <dgm:pt modelId="{73F670C7-BD02-4056-A805-CEC90280CE36}" type="parTrans" cxnId="{75BD46D8-7466-45BA-A1F1-1E9196EEACB3}">
      <dgm:prSet/>
      <dgm:spPr/>
      <dgm:t>
        <a:bodyPr/>
        <a:lstStyle/>
        <a:p>
          <a:endParaRPr lang="da-DK"/>
        </a:p>
      </dgm:t>
    </dgm:pt>
    <dgm:pt modelId="{8631BFE7-A6E1-451D-B651-74F4327EE453}" type="sibTrans" cxnId="{75BD46D8-7466-45BA-A1F1-1E9196EEACB3}">
      <dgm:prSet/>
      <dgm:spPr/>
      <dgm:t>
        <a:bodyPr/>
        <a:lstStyle/>
        <a:p>
          <a:endParaRPr lang="da-DK"/>
        </a:p>
      </dgm:t>
    </dgm:pt>
    <dgm:pt modelId="{3A846834-3527-4636-975F-20B988C8860E}" type="pres">
      <dgm:prSet presAssocID="{23BE4A9F-8CC0-4DC8-80A7-650E8DE90B53}" presName="composite" presStyleCnt="0">
        <dgm:presLayoutVars>
          <dgm:chMax val="1"/>
          <dgm:dir/>
          <dgm:resizeHandles val="exact"/>
        </dgm:presLayoutVars>
      </dgm:prSet>
      <dgm:spPr/>
    </dgm:pt>
    <dgm:pt modelId="{D61F90D1-540B-4D87-BDA5-EE4C5C57E0A3}" type="pres">
      <dgm:prSet presAssocID="{59BB0DA4-9F43-46C4-8950-08F84B83F2E3}" presName="roof" presStyleLbl="dkBgShp" presStyleIdx="0" presStyleCnt="2"/>
      <dgm:spPr/>
    </dgm:pt>
    <dgm:pt modelId="{67EAD016-5717-4506-A78F-222E30A72BCC}" type="pres">
      <dgm:prSet presAssocID="{59BB0DA4-9F43-46C4-8950-08F84B83F2E3}" presName="pillars" presStyleCnt="0"/>
      <dgm:spPr/>
    </dgm:pt>
    <dgm:pt modelId="{12852657-80DC-4469-8B8F-65D79205ED41}" type="pres">
      <dgm:prSet presAssocID="{59BB0DA4-9F43-46C4-8950-08F84B83F2E3}" presName="pillar1" presStyleLbl="node1" presStyleIdx="0" presStyleCnt="3">
        <dgm:presLayoutVars>
          <dgm:bulletEnabled val="1"/>
        </dgm:presLayoutVars>
      </dgm:prSet>
      <dgm:spPr/>
    </dgm:pt>
    <dgm:pt modelId="{B94A766E-8034-465F-8936-E15D8B8696F2}" type="pres">
      <dgm:prSet presAssocID="{58BD3B7C-F480-4024-848A-DB70DFD43F29}" presName="pillarX" presStyleLbl="node1" presStyleIdx="1" presStyleCnt="3">
        <dgm:presLayoutVars>
          <dgm:bulletEnabled val="1"/>
        </dgm:presLayoutVars>
      </dgm:prSet>
      <dgm:spPr/>
    </dgm:pt>
    <dgm:pt modelId="{9CB2F159-075F-4E24-A4D7-4C72303599A9}" type="pres">
      <dgm:prSet presAssocID="{1107AE7E-2099-4BA4-93E4-16FB9200D4A8}" presName="pillarX" presStyleLbl="node1" presStyleIdx="2" presStyleCnt="3">
        <dgm:presLayoutVars>
          <dgm:bulletEnabled val="1"/>
        </dgm:presLayoutVars>
      </dgm:prSet>
      <dgm:spPr/>
    </dgm:pt>
    <dgm:pt modelId="{64815941-1592-40FF-896D-9177A314E2D0}" type="pres">
      <dgm:prSet presAssocID="{59BB0DA4-9F43-46C4-8950-08F84B83F2E3}" presName="base" presStyleLbl="dkBgShp" presStyleIdx="1" presStyleCnt="2"/>
      <dgm:spPr/>
    </dgm:pt>
  </dgm:ptLst>
  <dgm:cxnLst>
    <dgm:cxn modelId="{687BAD40-6551-44D9-BE06-92FB890E46B6}" srcId="{23BE4A9F-8CC0-4DC8-80A7-650E8DE90B53}" destId="{59BB0DA4-9F43-46C4-8950-08F84B83F2E3}" srcOrd="0" destOrd="0" parTransId="{8F94ECE8-9D5C-420A-86BB-B4F1043BABAD}" sibTransId="{5B1EBE7A-8475-410E-BDAB-12B9F54BF043}"/>
    <dgm:cxn modelId="{EE4EB257-978F-49DF-9A1B-3102B02B18DE}" srcId="{59BB0DA4-9F43-46C4-8950-08F84B83F2E3}" destId="{7CF7423C-3420-41C4-875C-B5FBF64C7B0E}" srcOrd="0" destOrd="0" parTransId="{D0E5FBCC-E627-4B44-AF6E-C614EA6F4826}" sibTransId="{3ECB4445-CAD3-48A5-84B9-0E5236D329C1}"/>
    <dgm:cxn modelId="{096E268B-308A-4AF2-A880-280FEA3E2978}" type="presOf" srcId="{23BE4A9F-8CC0-4DC8-80A7-650E8DE90B53}" destId="{3A846834-3527-4636-975F-20B988C8860E}" srcOrd="0" destOrd="0" presId="urn:microsoft.com/office/officeart/2005/8/layout/hList3"/>
    <dgm:cxn modelId="{0E53118D-F5F6-4C35-BDA8-A6C69B7B79BE}" type="presOf" srcId="{58BD3B7C-F480-4024-848A-DB70DFD43F29}" destId="{B94A766E-8034-465F-8936-E15D8B8696F2}" srcOrd="0" destOrd="0" presId="urn:microsoft.com/office/officeart/2005/8/layout/hList3"/>
    <dgm:cxn modelId="{DC5114AE-E7DF-4CB3-B3BD-87CAB66E29BB}" type="presOf" srcId="{59BB0DA4-9F43-46C4-8950-08F84B83F2E3}" destId="{D61F90D1-540B-4D87-BDA5-EE4C5C57E0A3}" srcOrd="0" destOrd="0" presId="urn:microsoft.com/office/officeart/2005/8/layout/hList3"/>
    <dgm:cxn modelId="{E84BCDB5-3508-4F6F-B51D-C64ADD142FF3}" type="presOf" srcId="{1107AE7E-2099-4BA4-93E4-16FB9200D4A8}" destId="{9CB2F159-075F-4E24-A4D7-4C72303599A9}" srcOrd="0" destOrd="0" presId="urn:microsoft.com/office/officeart/2005/8/layout/hList3"/>
    <dgm:cxn modelId="{CB9F1ED4-7AF4-448A-9CF5-DDC9B9CFC2D0}" srcId="{59BB0DA4-9F43-46C4-8950-08F84B83F2E3}" destId="{58BD3B7C-F480-4024-848A-DB70DFD43F29}" srcOrd="1" destOrd="0" parTransId="{21D8EE10-0BA3-4864-B6FA-605F655A0B30}" sibTransId="{55FE6E30-EBF7-4628-B494-C2E561480402}"/>
    <dgm:cxn modelId="{75BD46D8-7466-45BA-A1F1-1E9196EEACB3}" srcId="{59BB0DA4-9F43-46C4-8950-08F84B83F2E3}" destId="{1107AE7E-2099-4BA4-93E4-16FB9200D4A8}" srcOrd="2" destOrd="0" parTransId="{73F670C7-BD02-4056-A805-CEC90280CE36}" sibTransId="{8631BFE7-A6E1-451D-B651-74F4327EE453}"/>
    <dgm:cxn modelId="{B87F87E2-29F9-4FBB-A7E3-0B9182DBA701}" type="presOf" srcId="{7CF7423C-3420-41C4-875C-B5FBF64C7B0E}" destId="{12852657-80DC-4469-8B8F-65D79205ED41}" srcOrd="0" destOrd="0" presId="urn:microsoft.com/office/officeart/2005/8/layout/hList3"/>
    <dgm:cxn modelId="{286B4312-BAC8-458E-9EA5-A7B2DF5F1DBF}" type="presParOf" srcId="{3A846834-3527-4636-975F-20B988C8860E}" destId="{D61F90D1-540B-4D87-BDA5-EE4C5C57E0A3}" srcOrd="0" destOrd="0" presId="urn:microsoft.com/office/officeart/2005/8/layout/hList3"/>
    <dgm:cxn modelId="{91C06113-D9DE-49B5-8925-F51B14E2916C}" type="presParOf" srcId="{3A846834-3527-4636-975F-20B988C8860E}" destId="{67EAD016-5717-4506-A78F-222E30A72BCC}" srcOrd="1" destOrd="0" presId="urn:microsoft.com/office/officeart/2005/8/layout/hList3"/>
    <dgm:cxn modelId="{C489EAF0-8D97-429F-B9F1-256C7D3AC486}" type="presParOf" srcId="{67EAD016-5717-4506-A78F-222E30A72BCC}" destId="{12852657-80DC-4469-8B8F-65D79205ED41}" srcOrd="0" destOrd="0" presId="urn:microsoft.com/office/officeart/2005/8/layout/hList3"/>
    <dgm:cxn modelId="{DD2602AF-98E4-4B49-9907-EF631204E4E6}" type="presParOf" srcId="{67EAD016-5717-4506-A78F-222E30A72BCC}" destId="{B94A766E-8034-465F-8936-E15D8B8696F2}" srcOrd="1" destOrd="0" presId="urn:microsoft.com/office/officeart/2005/8/layout/hList3"/>
    <dgm:cxn modelId="{967268D4-619E-4937-9DF1-1A41A8AEB905}" type="presParOf" srcId="{67EAD016-5717-4506-A78F-222E30A72BCC}" destId="{9CB2F159-075F-4E24-A4D7-4C72303599A9}" srcOrd="2" destOrd="0" presId="urn:microsoft.com/office/officeart/2005/8/layout/hList3"/>
    <dgm:cxn modelId="{DC710CCF-BAA8-4309-BA90-DB1FEA216075}" type="presParOf" srcId="{3A846834-3527-4636-975F-20B988C8860E}" destId="{64815941-1592-40FF-896D-9177A314E2D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71620B-C8AB-4051-9DB9-FB5E0AB08BBC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60E16C30-369F-4017-AC45-BA99AEB0108F}">
      <dgm:prSet phldrT="[Tekst]" custT="1"/>
      <dgm:spPr/>
      <dgm:t>
        <a:bodyPr/>
        <a:lstStyle/>
        <a:p>
          <a:r>
            <a:rPr lang="da-DK" sz="1600" dirty="0"/>
            <a:t>Optælle kapacitet på stationsniveau</a:t>
          </a:r>
        </a:p>
        <a:p>
          <a:r>
            <a:rPr lang="da-DK" sz="1600" dirty="0"/>
            <a:t>Sorteringsmulighed  på rapporter</a:t>
          </a:r>
        </a:p>
        <a:p>
          <a:endParaRPr lang="da-DK" sz="1600"/>
        </a:p>
        <a:p>
          <a:r>
            <a:rPr lang="da-DK" sz="1600"/>
            <a:t>Man </a:t>
          </a:r>
          <a:r>
            <a:rPr lang="da-DK" sz="1600" dirty="0"/>
            <a:t>kan altid åbne og se alle ressourcer i beredskabet</a:t>
          </a:r>
        </a:p>
      </dgm:t>
    </dgm:pt>
    <dgm:pt modelId="{2730EEB5-0B6D-4C59-9D96-C1EC7AB6D7C2}" type="parTrans" cxnId="{5BC3ECBC-AB0F-4567-9EA0-DB3DF0D10B27}">
      <dgm:prSet/>
      <dgm:spPr/>
      <dgm:t>
        <a:bodyPr/>
        <a:lstStyle/>
        <a:p>
          <a:endParaRPr lang="da-DK"/>
        </a:p>
      </dgm:t>
    </dgm:pt>
    <dgm:pt modelId="{3DD9FEAA-109B-4472-A6E5-48B2A3E7D972}" type="sibTrans" cxnId="{5BC3ECBC-AB0F-4567-9EA0-DB3DF0D10B27}">
      <dgm:prSet/>
      <dgm:spPr/>
      <dgm:t>
        <a:bodyPr/>
        <a:lstStyle/>
        <a:p>
          <a:endParaRPr lang="da-DK"/>
        </a:p>
      </dgm:t>
    </dgm:pt>
    <dgm:pt modelId="{0959505E-F20F-4D5E-8EB1-0851BC65FCB4}">
      <dgm:prSet phldrT="[Tekst]" custT="1"/>
      <dgm:spPr/>
      <dgm:t>
        <a:bodyPr/>
        <a:lstStyle/>
        <a:p>
          <a:r>
            <a:rPr lang="da-DK" sz="1800" dirty="0"/>
            <a:t>Større risiko for fejl i hvilken station, der indsættes fra, hvis der byttes </a:t>
          </a:r>
        </a:p>
        <a:p>
          <a:endParaRPr lang="da-DK" sz="1800" dirty="0"/>
        </a:p>
      </dgm:t>
    </dgm:pt>
    <dgm:pt modelId="{7A8E51FE-9E3E-4CEA-B6AD-9FFB6974AF7E}" type="parTrans" cxnId="{7B70099D-F170-4B84-8A1A-F53741E9FB5C}">
      <dgm:prSet/>
      <dgm:spPr/>
      <dgm:t>
        <a:bodyPr/>
        <a:lstStyle/>
        <a:p>
          <a:endParaRPr lang="da-DK"/>
        </a:p>
      </dgm:t>
    </dgm:pt>
    <dgm:pt modelId="{0F0D98CA-4D71-49B8-9536-4ACB48C369A5}" type="sibTrans" cxnId="{7B70099D-F170-4B84-8A1A-F53741E9FB5C}">
      <dgm:prSet/>
      <dgm:spPr/>
      <dgm:t>
        <a:bodyPr/>
        <a:lstStyle/>
        <a:p>
          <a:endParaRPr lang="da-DK"/>
        </a:p>
      </dgm:t>
    </dgm:pt>
    <dgm:pt modelId="{4E138667-090D-4308-939F-80642168D480}" type="pres">
      <dgm:prSet presAssocID="{9B71620B-C8AB-4051-9DB9-FB5E0AB08BBC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D603ECE8-8B48-44F5-9AD9-73633CE61107}" type="pres">
      <dgm:prSet presAssocID="{9B71620B-C8AB-4051-9DB9-FB5E0AB08BBC}" presName="Background" presStyleLbl="bgImgPlace1" presStyleIdx="0" presStyleCnt="1"/>
      <dgm:spPr/>
    </dgm:pt>
    <dgm:pt modelId="{8DC90ADE-ED4A-493E-AC7A-BCE5ACC747A9}" type="pres">
      <dgm:prSet presAssocID="{9B71620B-C8AB-4051-9DB9-FB5E0AB08BBC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EF45961C-47D1-434E-9C16-6EDF48072EE8}" type="pres">
      <dgm:prSet presAssocID="{9B71620B-C8AB-4051-9DB9-FB5E0AB08BBC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4523D217-181E-4C63-A7C4-9C46FBA73C28}" type="pres">
      <dgm:prSet presAssocID="{9B71620B-C8AB-4051-9DB9-FB5E0AB08BBC}" presName="Plus" presStyleLbl="alignNode1" presStyleIdx="0" presStyleCnt="2"/>
      <dgm:spPr/>
    </dgm:pt>
    <dgm:pt modelId="{9ECA6E34-AB98-45A2-9EF8-BC8157549C94}" type="pres">
      <dgm:prSet presAssocID="{9B71620B-C8AB-4051-9DB9-FB5E0AB08BBC}" presName="Minus" presStyleLbl="alignNode1" presStyleIdx="1" presStyleCnt="2"/>
      <dgm:spPr/>
    </dgm:pt>
    <dgm:pt modelId="{9C516572-C197-4B2A-8E9C-D2F7228DAB8D}" type="pres">
      <dgm:prSet presAssocID="{9B71620B-C8AB-4051-9DB9-FB5E0AB08BBC}" presName="Divider" presStyleLbl="parChTrans1D1" presStyleIdx="0" presStyleCnt="1"/>
      <dgm:spPr/>
    </dgm:pt>
  </dgm:ptLst>
  <dgm:cxnLst>
    <dgm:cxn modelId="{96B1905E-8858-45DD-A95C-8F3FDF3998D8}" type="presOf" srcId="{0959505E-F20F-4D5E-8EB1-0851BC65FCB4}" destId="{EF45961C-47D1-434E-9C16-6EDF48072EE8}" srcOrd="0" destOrd="0" presId="urn:microsoft.com/office/officeart/2009/3/layout/PlusandMinus"/>
    <dgm:cxn modelId="{4A87A07E-A48F-4601-A7DF-E258751294AC}" type="presOf" srcId="{9B71620B-C8AB-4051-9DB9-FB5E0AB08BBC}" destId="{4E138667-090D-4308-939F-80642168D480}" srcOrd="0" destOrd="0" presId="urn:microsoft.com/office/officeart/2009/3/layout/PlusandMinus"/>
    <dgm:cxn modelId="{7B70099D-F170-4B84-8A1A-F53741E9FB5C}" srcId="{9B71620B-C8AB-4051-9DB9-FB5E0AB08BBC}" destId="{0959505E-F20F-4D5E-8EB1-0851BC65FCB4}" srcOrd="1" destOrd="0" parTransId="{7A8E51FE-9E3E-4CEA-B6AD-9FFB6974AF7E}" sibTransId="{0F0D98CA-4D71-49B8-9536-4ACB48C369A5}"/>
    <dgm:cxn modelId="{5BC3ECBC-AB0F-4567-9EA0-DB3DF0D10B27}" srcId="{9B71620B-C8AB-4051-9DB9-FB5E0AB08BBC}" destId="{60E16C30-369F-4017-AC45-BA99AEB0108F}" srcOrd="0" destOrd="0" parTransId="{2730EEB5-0B6D-4C59-9D96-C1EC7AB6D7C2}" sibTransId="{3DD9FEAA-109B-4472-A6E5-48B2A3E7D972}"/>
    <dgm:cxn modelId="{F45887C6-C7FC-44BD-9250-A8628FAF8F04}" type="presOf" srcId="{60E16C30-369F-4017-AC45-BA99AEB0108F}" destId="{8DC90ADE-ED4A-493E-AC7A-BCE5ACC747A9}" srcOrd="0" destOrd="0" presId="urn:microsoft.com/office/officeart/2009/3/layout/PlusandMinus"/>
    <dgm:cxn modelId="{3D21078D-CB2B-4541-89FB-F2CC245C8224}" type="presParOf" srcId="{4E138667-090D-4308-939F-80642168D480}" destId="{D603ECE8-8B48-44F5-9AD9-73633CE61107}" srcOrd="0" destOrd="0" presId="urn:microsoft.com/office/officeart/2009/3/layout/PlusandMinus"/>
    <dgm:cxn modelId="{B24FFAEB-21CA-4DD1-B10D-8EAB9DEC3B45}" type="presParOf" srcId="{4E138667-090D-4308-939F-80642168D480}" destId="{8DC90ADE-ED4A-493E-AC7A-BCE5ACC747A9}" srcOrd="1" destOrd="0" presId="urn:microsoft.com/office/officeart/2009/3/layout/PlusandMinus"/>
    <dgm:cxn modelId="{6D5266CB-186A-4B4B-A8F3-6FD2D16B874C}" type="presParOf" srcId="{4E138667-090D-4308-939F-80642168D480}" destId="{EF45961C-47D1-434E-9C16-6EDF48072EE8}" srcOrd="2" destOrd="0" presId="urn:microsoft.com/office/officeart/2009/3/layout/PlusandMinus"/>
    <dgm:cxn modelId="{9C730A5C-6247-4D3C-903E-1E19115E5794}" type="presParOf" srcId="{4E138667-090D-4308-939F-80642168D480}" destId="{4523D217-181E-4C63-A7C4-9C46FBA73C28}" srcOrd="3" destOrd="0" presId="urn:microsoft.com/office/officeart/2009/3/layout/PlusandMinus"/>
    <dgm:cxn modelId="{34EDD361-E95C-4689-83E5-1BE4468006E2}" type="presParOf" srcId="{4E138667-090D-4308-939F-80642168D480}" destId="{9ECA6E34-AB98-45A2-9EF8-BC8157549C94}" srcOrd="4" destOrd="0" presId="urn:microsoft.com/office/officeart/2009/3/layout/PlusandMinus"/>
    <dgm:cxn modelId="{5036A7A5-2BED-4ACD-B02C-44FB8EFACB6A}" type="presParOf" srcId="{4E138667-090D-4308-939F-80642168D480}" destId="{9C516572-C197-4B2A-8E9C-D2F7228DAB8D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71620B-C8AB-4051-9DB9-FB5E0AB08BBC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60E16C30-369F-4017-AC45-BA99AEB0108F}">
      <dgm:prSet phldrT="[Tekst]"/>
      <dgm:spPr/>
      <dgm:t>
        <a:bodyPr/>
        <a:lstStyle/>
        <a:p>
          <a:endParaRPr lang="da-DK" dirty="0"/>
        </a:p>
      </dgm:t>
    </dgm:pt>
    <dgm:pt modelId="{2730EEB5-0B6D-4C59-9D96-C1EC7AB6D7C2}" type="parTrans" cxnId="{5BC3ECBC-AB0F-4567-9EA0-DB3DF0D10B27}">
      <dgm:prSet/>
      <dgm:spPr/>
      <dgm:t>
        <a:bodyPr/>
        <a:lstStyle/>
        <a:p>
          <a:endParaRPr lang="da-DK"/>
        </a:p>
      </dgm:t>
    </dgm:pt>
    <dgm:pt modelId="{3DD9FEAA-109B-4472-A6E5-48B2A3E7D972}" type="sibTrans" cxnId="{5BC3ECBC-AB0F-4567-9EA0-DB3DF0D10B27}">
      <dgm:prSet/>
      <dgm:spPr/>
      <dgm:t>
        <a:bodyPr/>
        <a:lstStyle/>
        <a:p>
          <a:endParaRPr lang="da-DK"/>
        </a:p>
      </dgm:t>
    </dgm:pt>
    <dgm:pt modelId="{0959505E-F20F-4D5E-8EB1-0851BC65FCB4}">
      <dgm:prSet phldrT="[Tekst]" custT="1"/>
      <dgm:spPr/>
      <dgm:t>
        <a:bodyPr/>
        <a:lstStyle/>
        <a:p>
          <a:r>
            <a:rPr lang="da-DK" sz="1800" dirty="0"/>
            <a:t>Kan ikke opgøre kapaciteter på stationsniveau</a:t>
          </a:r>
        </a:p>
        <a:p>
          <a:endParaRPr lang="da-DK" sz="1800" dirty="0"/>
        </a:p>
        <a:p>
          <a:r>
            <a:rPr lang="da-DK" sz="1800" dirty="0"/>
            <a:t>Alle folk i samme oversigt på rapporten</a:t>
          </a:r>
        </a:p>
      </dgm:t>
    </dgm:pt>
    <dgm:pt modelId="{7A8E51FE-9E3E-4CEA-B6AD-9FFB6974AF7E}" type="parTrans" cxnId="{7B70099D-F170-4B84-8A1A-F53741E9FB5C}">
      <dgm:prSet/>
      <dgm:spPr/>
      <dgm:t>
        <a:bodyPr/>
        <a:lstStyle/>
        <a:p>
          <a:endParaRPr lang="da-DK"/>
        </a:p>
      </dgm:t>
    </dgm:pt>
    <dgm:pt modelId="{0F0D98CA-4D71-49B8-9536-4ACB48C369A5}" type="sibTrans" cxnId="{7B70099D-F170-4B84-8A1A-F53741E9FB5C}">
      <dgm:prSet/>
      <dgm:spPr/>
      <dgm:t>
        <a:bodyPr/>
        <a:lstStyle/>
        <a:p>
          <a:endParaRPr lang="da-DK"/>
        </a:p>
      </dgm:t>
    </dgm:pt>
    <dgm:pt modelId="{4E138667-090D-4308-939F-80642168D480}" type="pres">
      <dgm:prSet presAssocID="{9B71620B-C8AB-4051-9DB9-FB5E0AB08BBC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D603ECE8-8B48-44F5-9AD9-73633CE61107}" type="pres">
      <dgm:prSet presAssocID="{9B71620B-C8AB-4051-9DB9-FB5E0AB08BBC}" presName="Background" presStyleLbl="bgImgPlace1" presStyleIdx="0" presStyleCnt="1"/>
      <dgm:spPr/>
    </dgm:pt>
    <dgm:pt modelId="{8DC90ADE-ED4A-493E-AC7A-BCE5ACC747A9}" type="pres">
      <dgm:prSet presAssocID="{9B71620B-C8AB-4051-9DB9-FB5E0AB08BBC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EF45961C-47D1-434E-9C16-6EDF48072EE8}" type="pres">
      <dgm:prSet presAssocID="{9B71620B-C8AB-4051-9DB9-FB5E0AB08BBC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4523D217-181E-4C63-A7C4-9C46FBA73C28}" type="pres">
      <dgm:prSet presAssocID="{9B71620B-C8AB-4051-9DB9-FB5E0AB08BBC}" presName="Plus" presStyleLbl="alignNode1" presStyleIdx="0" presStyleCnt="2"/>
      <dgm:spPr/>
    </dgm:pt>
    <dgm:pt modelId="{9ECA6E34-AB98-45A2-9EF8-BC8157549C94}" type="pres">
      <dgm:prSet presAssocID="{9B71620B-C8AB-4051-9DB9-FB5E0AB08BBC}" presName="Minus" presStyleLbl="alignNode1" presStyleIdx="1" presStyleCnt="2"/>
      <dgm:spPr/>
    </dgm:pt>
    <dgm:pt modelId="{9C516572-C197-4B2A-8E9C-D2F7228DAB8D}" type="pres">
      <dgm:prSet presAssocID="{9B71620B-C8AB-4051-9DB9-FB5E0AB08BBC}" presName="Divider" presStyleLbl="parChTrans1D1" presStyleIdx="0" presStyleCnt="1"/>
      <dgm:spPr/>
    </dgm:pt>
  </dgm:ptLst>
  <dgm:cxnLst>
    <dgm:cxn modelId="{96B1905E-8858-45DD-A95C-8F3FDF3998D8}" type="presOf" srcId="{0959505E-F20F-4D5E-8EB1-0851BC65FCB4}" destId="{EF45961C-47D1-434E-9C16-6EDF48072EE8}" srcOrd="0" destOrd="0" presId="urn:microsoft.com/office/officeart/2009/3/layout/PlusandMinus"/>
    <dgm:cxn modelId="{4A87A07E-A48F-4601-A7DF-E258751294AC}" type="presOf" srcId="{9B71620B-C8AB-4051-9DB9-FB5E0AB08BBC}" destId="{4E138667-090D-4308-939F-80642168D480}" srcOrd="0" destOrd="0" presId="urn:microsoft.com/office/officeart/2009/3/layout/PlusandMinus"/>
    <dgm:cxn modelId="{7B70099D-F170-4B84-8A1A-F53741E9FB5C}" srcId="{9B71620B-C8AB-4051-9DB9-FB5E0AB08BBC}" destId="{0959505E-F20F-4D5E-8EB1-0851BC65FCB4}" srcOrd="1" destOrd="0" parTransId="{7A8E51FE-9E3E-4CEA-B6AD-9FFB6974AF7E}" sibTransId="{0F0D98CA-4D71-49B8-9536-4ACB48C369A5}"/>
    <dgm:cxn modelId="{5BC3ECBC-AB0F-4567-9EA0-DB3DF0D10B27}" srcId="{9B71620B-C8AB-4051-9DB9-FB5E0AB08BBC}" destId="{60E16C30-369F-4017-AC45-BA99AEB0108F}" srcOrd="0" destOrd="0" parTransId="{2730EEB5-0B6D-4C59-9D96-C1EC7AB6D7C2}" sibTransId="{3DD9FEAA-109B-4472-A6E5-48B2A3E7D972}"/>
    <dgm:cxn modelId="{F45887C6-C7FC-44BD-9250-A8628FAF8F04}" type="presOf" srcId="{60E16C30-369F-4017-AC45-BA99AEB0108F}" destId="{8DC90ADE-ED4A-493E-AC7A-BCE5ACC747A9}" srcOrd="0" destOrd="0" presId="urn:microsoft.com/office/officeart/2009/3/layout/PlusandMinus"/>
    <dgm:cxn modelId="{3D21078D-CB2B-4541-89FB-F2CC245C8224}" type="presParOf" srcId="{4E138667-090D-4308-939F-80642168D480}" destId="{D603ECE8-8B48-44F5-9AD9-73633CE61107}" srcOrd="0" destOrd="0" presId="urn:microsoft.com/office/officeart/2009/3/layout/PlusandMinus"/>
    <dgm:cxn modelId="{B24FFAEB-21CA-4DD1-B10D-8EAB9DEC3B45}" type="presParOf" srcId="{4E138667-090D-4308-939F-80642168D480}" destId="{8DC90ADE-ED4A-493E-AC7A-BCE5ACC747A9}" srcOrd="1" destOrd="0" presId="urn:microsoft.com/office/officeart/2009/3/layout/PlusandMinus"/>
    <dgm:cxn modelId="{6D5266CB-186A-4B4B-A8F3-6FD2D16B874C}" type="presParOf" srcId="{4E138667-090D-4308-939F-80642168D480}" destId="{EF45961C-47D1-434E-9C16-6EDF48072EE8}" srcOrd="2" destOrd="0" presId="urn:microsoft.com/office/officeart/2009/3/layout/PlusandMinus"/>
    <dgm:cxn modelId="{9C730A5C-6247-4D3C-903E-1E19115E5794}" type="presParOf" srcId="{4E138667-090D-4308-939F-80642168D480}" destId="{4523D217-181E-4C63-A7C4-9C46FBA73C28}" srcOrd="3" destOrd="0" presId="urn:microsoft.com/office/officeart/2009/3/layout/PlusandMinus"/>
    <dgm:cxn modelId="{34EDD361-E95C-4689-83E5-1BE4468006E2}" type="presParOf" srcId="{4E138667-090D-4308-939F-80642168D480}" destId="{9ECA6E34-AB98-45A2-9EF8-BC8157549C94}" srcOrd="4" destOrd="0" presId="urn:microsoft.com/office/officeart/2009/3/layout/PlusandMinus"/>
    <dgm:cxn modelId="{5036A7A5-2BED-4ACD-B02C-44FB8EFACB6A}" type="presParOf" srcId="{4E138667-090D-4308-939F-80642168D480}" destId="{9C516572-C197-4B2A-8E9C-D2F7228DAB8D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009E3D-FB44-418E-B74D-A102C9E122C7}">
      <dsp:nvSpPr>
        <dsp:cNvPr id="0" name=""/>
        <dsp:cNvSpPr/>
      </dsp:nvSpPr>
      <dsp:spPr>
        <a:xfrm>
          <a:off x="5200" y="1694853"/>
          <a:ext cx="3027168" cy="12108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kern="1200" dirty="0"/>
            <a:t>Stamdata kladde</a:t>
          </a:r>
        </a:p>
      </dsp:txBody>
      <dsp:txXfrm>
        <a:off x="610634" y="1694853"/>
        <a:ext cx="1816301" cy="1210867"/>
      </dsp:txXfrm>
    </dsp:sp>
    <dsp:sp modelId="{F5D055B4-563C-4387-96BD-2D7C7BC105BA}">
      <dsp:nvSpPr>
        <dsp:cNvPr id="0" name=""/>
        <dsp:cNvSpPr/>
      </dsp:nvSpPr>
      <dsp:spPr>
        <a:xfrm>
          <a:off x="2729652" y="1694853"/>
          <a:ext cx="3027168" cy="1210867"/>
        </a:xfrm>
        <a:prstGeom prst="chevron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kern="1200" dirty="0"/>
            <a:t>Kan bruges på rapport</a:t>
          </a:r>
        </a:p>
      </dsp:txBody>
      <dsp:txXfrm>
        <a:off x="3335086" y="1694853"/>
        <a:ext cx="1816301" cy="1210867"/>
      </dsp:txXfrm>
    </dsp:sp>
    <dsp:sp modelId="{78F28541-9FA7-420E-98F4-EF1561AA74AE}">
      <dsp:nvSpPr>
        <dsp:cNvPr id="0" name=""/>
        <dsp:cNvSpPr/>
      </dsp:nvSpPr>
      <dsp:spPr>
        <a:xfrm>
          <a:off x="5454104" y="1694853"/>
          <a:ext cx="3027168" cy="12108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kern="1200" dirty="0"/>
            <a:t>Stamdata godkendes</a:t>
          </a:r>
        </a:p>
      </dsp:txBody>
      <dsp:txXfrm>
        <a:off x="6059538" y="1694853"/>
        <a:ext cx="1816301" cy="1210867"/>
      </dsp:txXfrm>
    </dsp:sp>
    <dsp:sp modelId="{A6792D25-BBED-40BE-8C47-18AA5D9EAAF1}">
      <dsp:nvSpPr>
        <dsp:cNvPr id="0" name=""/>
        <dsp:cNvSpPr/>
      </dsp:nvSpPr>
      <dsp:spPr>
        <a:xfrm>
          <a:off x="8178555" y="1694853"/>
          <a:ext cx="3027168" cy="1210867"/>
        </a:xfrm>
        <a:prstGeom prst="chevron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600" kern="1200" dirty="0"/>
            <a:t>Rapport godkende</a:t>
          </a:r>
        </a:p>
      </dsp:txBody>
      <dsp:txXfrm>
        <a:off x="8783989" y="1694853"/>
        <a:ext cx="1816301" cy="12108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1F90D1-540B-4D87-BDA5-EE4C5C57E0A3}">
      <dsp:nvSpPr>
        <dsp:cNvPr id="0" name=""/>
        <dsp:cNvSpPr/>
      </dsp:nvSpPr>
      <dsp:spPr>
        <a:xfrm>
          <a:off x="0" y="0"/>
          <a:ext cx="5728043" cy="12687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6100" kern="1200" dirty="0"/>
            <a:t>Stamkort</a:t>
          </a:r>
        </a:p>
      </dsp:txBody>
      <dsp:txXfrm>
        <a:off x="0" y="0"/>
        <a:ext cx="5728043" cy="1268791"/>
      </dsp:txXfrm>
    </dsp:sp>
    <dsp:sp modelId="{12852657-80DC-4469-8B8F-65D79205ED41}">
      <dsp:nvSpPr>
        <dsp:cNvPr id="0" name=""/>
        <dsp:cNvSpPr/>
      </dsp:nvSpPr>
      <dsp:spPr>
        <a:xfrm>
          <a:off x="2796" y="1268791"/>
          <a:ext cx="1907483" cy="2664462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Tilknytning beredskab 1</a:t>
          </a:r>
        </a:p>
      </dsp:txBody>
      <dsp:txXfrm>
        <a:off x="2796" y="1268791"/>
        <a:ext cx="1907483" cy="2664462"/>
      </dsp:txXfrm>
    </dsp:sp>
    <dsp:sp modelId="{B94A766E-8034-465F-8936-E15D8B8696F2}">
      <dsp:nvSpPr>
        <dsp:cNvPr id="0" name=""/>
        <dsp:cNvSpPr/>
      </dsp:nvSpPr>
      <dsp:spPr>
        <a:xfrm>
          <a:off x="1910279" y="1268791"/>
          <a:ext cx="1907483" cy="2664462"/>
        </a:xfrm>
        <a:prstGeom prst="rect">
          <a:avLst/>
        </a:prstGeom>
        <a:solidFill>
          <a:schemeClr val="accent1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Tilknytning beredskab 2</a:t>
          </a:r>
        </a:p>
      </dsp:txBody>
      <dsp:txXfrm>
        <a:off x="1910279" y="1268791"/>
        <a:ext cx="1907483" cy="2664462"/>
      </dsp:txXfrm>
    </dsp:sp>
    <dsp:sp modelId="{9CB2F159-075F-4E24-A4D7-4C72303599A9}">
      <dsp:nvSpPr>
        <dsp:cNvPr id="0" name=""/>
        <dsp:cNvSpPr/>
      </dsp:nvSpPr>
      <dsp:spPr>
        <a:xfrm>
          <a:off x="3817763" y="1268791"/>
          <a:ext cx="1907483" cy="2664462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Tilknytning beredskab 3</a:t>
          </a:r>
        </a:p>
      </dsp:txBody>
      <dsp:txXfrm>
        <a:off x="3817763" y="1268791"/>
        <a:ext cx="1907483" cy="2664462"/>
      </dsp:txXfrm>
    </dsp:sp>
    <dsp:sp modelId="{64815941-1592-40FF-896D-9177A314E2D0}">
      <dsp:nvSpPr>
        <dsp:cNvPr id="0" name=""/>
        <dsp:cNvSpPr/>
      </dsp:nvSpPr>
      <dsp:spPr>
        <a:xfrm>
          <a:off x="0" y="3933254"/>
          <a:ext cx="5728043" cy="29605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03ECE8-8B48-44F5-9AD9-73633CE61107}">
      <dsp:nvSpPr>
        <dsp:cNvPr id="0" name=""/>
        <dsp:cNvSpPr/>
      </dsp:nvSpPr>
      <dsp:spPr>
        <a:xfrm>
          <a:off x="479774" y="846114"/>
          <a:ext cx="4637817" cy="239679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C90ADE-ED4A-493E-AC7A-BCE5ACC747A9}">
      <dsp:nvSpPr>
        <dsp:cNvPr id="0" name=""/>
        <dsp:cNvSpPr/>
      </dsp:nvSpPr>
      <dsp:spPr>
        <a:xfrm>
          <a:off x="618375" y="1126422"/>
          <a:ext cx="2153653" cy="2050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Optælle kapacitet på stationsniveau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Sorteringsmulighed  på rapporter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600" kern="120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/>
            <a:t>Man </a:t>
          </a:r>
          <a:r>
            <a:rPr lang="da-DK" sz="1600" kern="1200" dirty="0"/>
            <a:t>kan altid åbne og se alle ressourcer i beredskabet</a:t>
          </a:r>
        </a:p>
      </dsp:txBody>
      <dsp:txXfrm>
        <a:off x="618375" y="1126422"/>
        <a:ext cx="2153653" cy="2050429"/>
      </dsp:txXfrm>
    </dsp:sp>
    <dsp:sp modelId="{EF45961C-47D1-434E-9C16-6EDF48072EE8}">
      <dsp:nvSpPr>
        <dsp:cNvPr id="0" name=""/>
        <dsp:cNvSpPr/>
      </dsp:nvSpPr>
      <dsp:spPr>
        <a:xfrm>
          <a:off x="2820006" y="1126422"/>
          <a:ext cx="2153653" cy="2050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Større risiko for fejl i hvilken station, der indsættes fra, hvis der byttes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800" kern="1200" dirty="0"/>
        </a:p>
      </dsp:txBody>
      <dsp:txXfrm>
        <a:off x="2820006" y="1126422"/>
        <a:ext cx="2153653" cy="2050429"/>
      </dsp:txXfrm>
    </dsp:sp>
    <dsp:sp modelId="{4523D217-181E-4C63-A7C4-9C46FBA73C28}">
      <dsp:nvSpPr>
        <dsp:cNvPr id="0" name=""/>
        <dsp:cNvSpPr/>
      </dsp:nvSpPr>
      <dsp:spPr>
        <a:xfrm>
          <a:off x="0" y="366463"/>
          <a:ext cx="906240" cy="906240"/>
        </a:xfrm>
        <a:prstGeom prst="plus">
          <a:avLst>
            <a:gd name="adj" fmla="val 328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CA6E34-AB98-45A2-9EF8-BC8157549C94}">
      <dsp:nvSpPr>
        <dsp:cNvPr id="0" name=""/>
        <dsp:cNvSpPr/>
      </dsp:nvSpPr>
      <dsp:spPr>
        <a:xfrm>
          <a:off x="4477893" y="692369"/>
          <a:ext cx="852932" cy="2922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516572-C197-4B2A-8E9C-D2F7228DAB8D}">
      <dsp:nvSpPr>
        <dsp:cNvPr id="0" name=""/>
        <dsp:cNvSpPr/>
      </dsp:nvSpPr>
      <dsp:spPr>
        <a:xfrm>
          <a:off x="2798683" y="1130807"/>
          <a:ext cx="533" cy="1958357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03ECE8-8B48-44F5-9AD9-73633CE61107}">
      <dsp:nvSpPr>
        <dsp:cNvPr id="0" name=""/>
        <dsp:cNvSpPr/>
      </dsp:nvSpPr>
      <dsp:spPr>
        <a:xfrm>
          <a:off x="479774" y="805684"/>
          <a:ext cx="4637817" cy="239679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C90ADE-ED4A-493E-AC7A-BCE5ACC747A9}">
      <dsp:nvSpPr>
        <dsp:cNvPr id="0" name=""/>
        <dsp:cNvSpPr/>
      </dsp:nvSpPr>
      <dsp:spPr>
        <a:xfrm>
          <a:off x="618375" y="1085992"/>
          <a:ext cx="2153653" cy="2050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6500" kern="1200" dirty="0"/>
        </a:p>
      </dsp:txBody>
      <dsp:txXfrm>
        <a:off x="618375" y="1085992"/>
        <a:ext cx="2153653" cy="2050429"/>
      </dsp:txXfrm>
    </dsp:sp>
    <dsp:sp modelId="{EF45961C-47D1-434E-9C16-6EDF48072EE8}">
      <dsp:nvSpPr>
        <dsp:cNvPr id="0" name=""/>
        <dsp:cNvSpPr/>
      </dsp:nvSpPr>
      <dsp:spPr>
        <a:xfrm>
          <a:off x="2820006" y="1085992"/>
          <a:ext cx="2153653" cy="2050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Kan ikke opgøre kapaciteter på stationsniveau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800" kern="1200" dirty="0"/>
            <a:t>Alle folk i samme oversigt på rapporten</a:t>
          </a:r>
        </a:p>
      </dsp:txBody>
      <dsp:txXfrm>
        <a:off x="2820006" y="1085992"/>
        <a:ext cx="2153653" cy="2050429"/>
      </dsp:txXfrm>
    </dsp:sp>
    <dsp:sp modelId="{4523D217-181E-4C63-A7C4-9C46FBA73C28}">
      <dsp:nvSpPr>
        <dsp:cNvPr id="0" name=""/>
        <dsp:cNvSpPr/>
      </dsp:nvSpPr>
      <dsp:spPr>
        <a:xfrm>
          <a:off x="0" y="326033"/>
          <a:ext cx="906240" cy="906240"/>
        </a:xfrm>
        <a:prstGeom prst="plus">
          <a:avLst>
            <a:gd name="adj" fmla="val 328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CA6E34-AB98-45A2-9EF8-BC8157549C94}">
      <dsp:nvSpPr>
        <dsp:cNvPr id="0" name=""/>
        <dsp:cNvSpPr/>
      </dsp:nvSpPr>
      <dsp:spPr>
        <a:xfrm>
          <a:off x="4477893" y="651939"/>
          <a:ext cx="852932" cy="2922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516572-C197-4B2A-8E9C-D2F7228DAB8D}">
      <dsp:nvSpPr>
        <dsp:cNvPr id="0" name=""/>
        <dsp:cNvSpPr/>
      </dsp:nvSpPr>
      <dsp:spPr>
        <a:xfrm>
          <a:off x="2798683" y="1090377"/>
          <a:ext cx="533" cy="1958357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”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218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20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11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996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5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13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8056" y="2060440"/>
            <a:ext cx="11276774" cy="914400"/>
          </a:xfrm>
        </p:spPr>
        <p:txBody>
          <a:bodyPr/>
          <a:lstStyle>
            <a:lvl1pPr algn="ctr">
              <a:defRPr sz="5400" b="0" i="1" baseline="0">
                <a:solidFill>
                  <a:srgbClr val="002855"/>
                </a:solidFill>
              </a:defRPr>
            </a:lvl1pPr>
          </a:lstStyle>
          <a:p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…</a:t>
            </a:r>
          </a:p>
        </p:txBody>
      </p:sp>
      <p:pic>
        <p:nvPicPr>
          <p:cNvPr id="5" name="Bille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000" y="5256000"/>
            <a:ext cx="5263390" cy="1054800"/>
          </a:xfrm>
          <a:prstGeom prst="rect">
            <a:avLst/>
          </a:prstGeom>
        </p:spPr>
      </p:pic>
      <p:sp>
        <p:nvSpPr>
          <p:cNvPr id="3" name="hcSlideMaster.Title SlideHeader">
            <a:extLst>
              <a:ext uri="{FF2B5EF4-FFF2-40B4-BE49-F238E27FC236}">
                <a16:creationId xmlns:a16="http://schemas.microsoft.com/office/drawing/2014/main" id="{8F95A5CC-850E-BF1B-F16F-E83E13A1BC49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4" name="fcSlideMaster.Title SlideFooter">
            <a:extLst>
              <a:ext uri="{FF2B5EF4-FFF2-40B4-BE49-F238E27FC236}">
                <a16:creationId xmlns:a16="http://schemas.microsoft.com/office/drawing/2014/main" id="{6C03FF31-C979-FBA1-6162-56D6A4B77E58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6" name="hcSlideMaster.TitelslideHeader">
            <a:extLst>
              <a:ext uri="{FF2B5EF4-FFF2-40B4-BE49-F238E27FC236}">
                <a16:creationId xmlns:a16="http://schemas.microsoft.com/office/drawing/2014/main" id="{65AE576D-96A6-E7C0-80F5-4C59643D4CE0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7" name="fcSlideMaster.TitelslideFooter">
            <a:extLst>
              <a:ext uri="{FF2B5EF4-FFF2-40B4-BE49-F238E27FC236}">
                <a16:creationId xmlns:a16="http://schemas.microsoft.com/office/drawing/2014/main" id="{95D3AF1E-15CB-DAF2-A5CC-32D6B5B84BA2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BE10-5A8F-5044-434F-7434A03566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…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40353B-463E-6D13-F92E-564948AFA3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11210543" cy="460174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pic>
        <p:nvPicPr>
          <p:cNvPr id="6" name="Bille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660" y="6194805"/>
            <a:ext cx="2210540" cy="442999"/>
          </a:xfrm>
          <a:prstGeom prst="rect">
            <a:avLst/>
          </a:prstGeom>
        </p:spPr>
      </p:pic>
      <p:sp>
        <p:nvSpPr>
          <p:cNvPr id="3" name="hcSlideMaster.Title and ContentHeader">
            <a:extLst>
              <a:ext uri="{FF2B5EF4-FFF2-40B4-BE49-F238E27FC236}">
                <a16:creationId xmlns:a16="http://schemas.microsoft.com/office/drawing/2014/main" id="{016544B9-59AE-6B2D-1C09-6FED6219FF2D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4" name="fcSlideMaster.Title and ContentFooter">
            <a:extLst>
              <a:ext uri="{FF2B5EF4-FFF2-40B4-BE49-F238E27FC236}">
                <a16:creationId xmlns:a16="http://schemas.microsoft.com/office/drawing/2014/main" id="{97EE7D68-3EF8-85E4-9545-4198877E6C6C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5" name="hcSlideMaster.Titel og indholdsobjektHeader">
            <a:extLst>
              <a:ext uri="{FF2B5EF4-FFF2-40B4-BE49-F238E27FC236}">
                <a16:creationId xmlns:a16="http://schemas.microsoft.com/office/drawing/2014/main" id="{7F41B036-C142-2155-A3DE-6BE8A69DB3CF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8" name="fcSlideMaster.Titel og indholdsobjektFooter">
            <a:extLst>
              <a:ext uri="{FF2B5EF4-FFF2-40B4-BE49-F238E27FC236}">
                <a16:creationId xmlns:a16="http://schemas.microsoft.com/office/drawing/2014/main" id="{ACC1F6F9-E3F2-489C-1A13-AD65B7CD377A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6811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BE10-5A8F-5044-434F-7434A03566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…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40353B-463E-6D13-F92E-564948AFA3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330952" cy="460174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pic>
        <p:nvPicPr>
          <p:cNvPr id="9" name="Billed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660" y="6194805"/>
            <a:ext cx="2210540" cy="442999"/>
          </a:xfrm>
          <a:prstGeom prst="rect">
            <a:avLst/>
          </a:prstGeom>
        </p:spPr>
      </p:pic>
      <p:sp>
        <p:nvSpPr>
          <p:cNvPr id="3" name="hcSlideMaster.Two ContentHeader">
            <a:extLst>
              <a:ext uri="{FF2B5EF4-FFF2-40B4-BE49-F238E27FC236}">
                <a16:creationId xmlns:a16="http://schemas.microsoft.com/office/drawing/2014/main" id="{D3B81A36-0765-AB83-B232-9360733E25F5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4" name="fcSlideMaster.Two ContentFooter">
            <a:extLst>
              <a:ext uri="{FF2B5EF4-FFF2-40B4-BE49-F238E27FC236}">
                <a16:creationId xmlns:a16="http://schemas.microsoft.com/office/drawing/2014/main" id="{F4F91C60-606E-4820-0E71-09534E749730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5" name="hcSlideMaster.To indholdsobjekterHeader">
            <a:extLst>
              <a:ext uri="{FF2B5EF4-FFF2-40B4-BE49-F238E27FC236}">
                <a16:creationId xmlns:a16="http://schemas.microsoft.com/office/drawing/2014/main" id="{7897D8E6-8090-26BC-4491-119009246A20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6" name="fcSlideMaster.To indholdsobjekterFooter">
            <a:extLst>
              <a:ext uri="{FF2B5EF4-FFF2-40B4-BE49-F238E27FC236}">
                <a16:creationId xmlns:a16="http://schemas.microsoft.com/office/drawing/2014/main" id="{73C11178-0134-01A9-D96F-1079F1A1BEF1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3210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h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BE10-5A8F-5044-434F-7434A03566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…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B40353B-463E-6D13-F92E-564948AFA3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5330952" cy="460174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660" y="6194805"/>
            <a:ext cx="2210540" cy="442999"/>
          </a:xfrm>
          <a:prstGeom prst="rect">
            <a:avLst/>
          </a:prstGeom>
        </p:spPr>
      </p:pic>
      <p:sp>
        <p:nvSpPr>
          <p:cNvPr id="3" name="hcSlideMaster.Title and Content shortHeader">
            <a:extLst>
              <a:ext uri="{FF2B5EF4-FFF2-40B4-BE49-F238E27FC236}">
                <a16:creationId xmlns:a16="http://schemas.microsoft.com/office/drawing/2014/main" id="{A69896B2-6A77-31DF-7D2C-BF147133DB3A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4" name="fcSlideMaster.Title and Content shortFooter">
            <a:extLst>
              <a:ext uri="{FF2B5EF4-FFF2-40B4-BE49-F238E27FC236}">
                <a16:creationId xmlns:a16="http://schemas.microsoft.com/office/drawing/2014/main" id="{0F0F5008-01E3-72DC-4CE0-774EF744A12C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0700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BE10-5A8F-5044-434F-7434A03566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en-US" dirty="0" err="1"/>
              <a:t>Indsæt</a:t>
            </a:r>
            <a:r>
              <a:rPr lang="en-US" dirty="0"/>
              <a:t> </a:t>
            </a:r>
            <a:r>
              <a:rPr lang="en-US" dirty="0" err="1"/>
              <a:t>overskrift</a:t>
            </a:r>
            <a:r>
              <a:rPr lang="en-US" dirty="0"/>
              <a:t>…</a:t>
            </a:r>
          </a:p>
        </p:txBody>
      </p:sp>
      <p:pic>
        <p:nvPicPr>
          <p:cNvPr id="6" name="Bille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660" y="6194805"/>
            <a:ext cx="2210540" cy="442999"/>
          </a:xfrm>
          <a:prstGeom prst="rect">
            <a:avLst/>
          </a:prstGeom>
        </p:spPr>
      </p:pic>
      <p:sp>
        <p:nvSpPr>
          <p:cNvPr id="3" name="hcSlideMaster.Title OnlyHeader">
            <a:extLst>
              <a:ext uri="{FF2B5EF4-FFF2-40B4-BE49-F238E27FC236}">
                <a16:creationId xmlns:a16="http://schemas.microsoft.com/office/drawing/2014/main" id="{4D76C67E-A46C-A921-68DD-100C6EF8AEC1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4" name="fcSlideMaster.Title OnlyFooter">
            <a:extLst>
              <a:ext uri="{FF2B5EF4-FFF2-40B4-BE49-F238E27FC236}">
                <a16:creationId xmlns:a16="http://schemas.microsoft.com/office/drawing/2014/main" id="{6A52B048-4F1A-7905-6398-173978CDDB03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5" name="hcSlideMaster.Kun titelHeader">
            <a:extLst>
              <a:ext uri="{FF2B5EF4-FFF2-40B4-BE49-F238E27FC236}">
                <a16:creationId xmlns:a16="http://schemas.microsoft.com/office/drawing/2014/main" id="{F8B34F10-2A08-B091-4D18-B64D7F31C2B9}"/>
              </a:ext>
            </a:extLst>
          </p:cNvPr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  <p:sp>
        <p:nvSpPr>
          <p:cNvPr id="7" name="fcSlideMaster.Kun titelFooter">
            <a:extLst>
              <a:ext uri="{FF2B5EF4-FFF2-40B4-BE49-F238E27FC236}">
                <a16:creationId xmlns:a16="http://schemas.microsoft.com/office/drawing/2014/main" id="{995AFD97-2B07-66CA-05C1-F44C7E744FE2}"/>
              </a:ext>
            </a:extLst>
          </p:cNvPr>
          <p:cNvSpPr txBox="1"/>
          <p:nvPr userDrawn="1"/>
        </p:nvSpPr>
        <p:spPr>
          <a:xfrm>
            <a:off x="0" y="652018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383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4500" y="430609"/>
            <a:ext cx="11210544" cy="55778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056" y="1447800"/>
            <a:ext cx="5356751" cy="4600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9099" y="6427391"/>
            <a:ext cx="3276600" cy="141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427391"/>
            <a:ext cx="2895600" cy="141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err="1"/>
              <a:t>sidefod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53042" y="6427391"/>
            <a:ext cx="3276600" cy="1416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8F39A1B-8AD1-2C34-AB40-00704468E828}"/>
              </a:ext>
            </a:extLst>
          </p:cNvPr>
          <p:cNvCxnSpPr>
            <a:cxnSpLocks/>
          </p:cNvCxnSpPr>
          <p:nvPr userDrawn="1"/>
        </p:nvCxnSpPr>
        <p:spPr>
          <a:xfrm>
            <a:off x="533400" y="1104900"/>
            <a:ext cx="11119104" cy="0"/>
          </a:xfrm>
          <a:prstGeom prst="line">
            <a:avLst/>
          </a:prstGeom>
          <a:ln w="25400">
            <a:solidFill>
              <a:srgbClr val="F582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C6DFC35-983D-423A-AD48-F4CAEEF9C843}"/>
              </a:ext>
            </a:extLst>
          </p:cNvPr>
          <p:cNvSpPr txBox="1">
            <a:spLocks/>
          </p:cNvSpPr>
          <p:nvPr userDrawn="1"/>
        </p:nvSpPr>
        <p:spPr>
          <a:xfrm>
            <a:off x="6121145" y="1447800"/>
            <a:ext cx="5385708" cy="4601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bg2">
              <a:lumMod val="25000"/>
            </a:schemeClr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Tx/>
        <a:buNone/>
        <a:defRPr lang="en-US" sz="1600" kern="1200" dirty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283464" indent="-283464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 smtClean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600" kern="1200" dirty="0" smtClean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84" userDrawn="1">
          <p15:clr>
            <a:srgbClr val="F26B43"/>
          </p15:clr>
        </p15:guide>
        <p15:guide id="2" pos="336" userDrawn="1">
          <p15:clr>
            <a:srgbClr val="F26B43"/>
          </p15:clr>
        </p15:guide>
        <p15:guide id="3" pos="7320" userDrawn="1">
          <p15:clr>
            <a:srgbClr val="F26B43"/>
          </p15:clr>
        </p15:guide>
        <p15:guide id="4" orient="horz" pos="912" userDrawn="1">
          <p15:clr>
            <a:srgbClr val="F26B43"/>
          </p15:clr>
        </p15:guide>
        <p15:guide id="5" orient="horz" pos="264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  <p15:guide id="7" pos="36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66E636-D1D5-3AAC-5CD5-A2F5C585C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002855"/>
                </a:solidFill>
              </a:rPr>
              <a:t>Opstarts</a:t>
            </a:r>
            <a:r>
              <a:rPr lang="en-US" dirty="0">
                <a:solidFill>
                  <a:srgbClr val="002855"/>
                </a:solidFill>
              </a:rPr>
              <a:t>-workshop </a:t>
            </a:r>
            <a:r>
              <a:rPr lang="en-US" dirty="0" err="1">
                <a:solidFill>
                  <a:srgbClr val="002855"/>
                </a:solidFill>
              </a:rPr>
              <a:t>stamdata</a:t>
            </a:r>
            <a:br>
              <a:rPr lang="en-US" dirty="0">
                <a:solidFill>
                  <a:srgbClr val="002855"/>
                </a:solidFill>
              </a:rPr>
            </a:br>
            <a:r>
              <a:rPr lang="en-US" sz="2200" dirty="0">
                <a:solidFill>
                  <a:srgbClr val="002855"/>
                </a:solidFill>
              </a:rPr>
              <a:t>NB! Denne séance </a:t>
            </a:r>
            <a:r>
              <a:rPr lang="en-US" sz="2200" dirty="0" err="1">
                <a:solidFill>
                  <a:srgbClr val="002855"/>
                </a:solidFill>
              </a:rPr>
              <a:t>filmes</a:t>
            </a:r>
            <a:endParaRPr lang="en-US" sz="2200" dirty="0">
              <a:solidFill>
                <a:srgbClr val="002855"/>
              </a:solidFill>
            </a:endParaRPr>
          </a:p>
        </p:txBody>
      </p:sp>
      <p:sp>
        <p:nvSpPr>
          <p:cNvPr id="2" name="Undertitel 3">
            <a:extLst>
              <a:ext uri="{FF2B5EF4-FFF2-40B4-BE49-F238E27FC236}">
                <a16:creationId xmlns:a16="http://schemas.microsoft.com/office/drawing/2014/main" id="{5422985F-F662-F4AB-0934-3BBBC3368130}"/>
              </a:ext>
            </a:extLst>
          </p:cNvPr>
          <p:cNvSpPr txBox="1">
            <a:spLocks/>
          </p:cNvSpPr>
          <p:nvPr/>
        </p:nvSpPr>
        <p:spPr>
          <a:xfrm>
            <a:off x="3997733" y="2974840"/>
            <a:ext cx="4875905" cy="31722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 dirty="0">
              <a:latin typeface="Verdana" panose="020B0604030504040204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50875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89B01-4E9B-FD10-82E2-6FE2C7DAD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Dagsorden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47A2E2-1042-67AC-0BC7-5CFDFFEC326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a-DK" dirty="0"/>
              <a:t>Velkommen</a:t>
            </a:r>
          </a:p>
          <a:p>
            <a:r>
              <a:rPr lang="da-DK" dirty="0"/>
              <a:t>Hvad er stamdata?</a:t>
            </a:r>
          </a:p>
          <a:p>
            <a:r>
              <a:rPr lang="da-DK" dirty="0"/>
              <a:t>Rammerne for kapacitets-stamdata</a:t>
            </a:r>
          </a:p>
          <a:p>
            <a:r>
              <a:rPr lang="da-DK" dirty="0"/>
              <a:t>Den videre proces</a:t>
            </a:r>
          </a:p>
        </p:txBody>
      </p:sp>
    </p:spTree>
    <p:extLst>
      <p:ext uri="{BB962C8B-B14F-4D97-AF65-F5344CB8AC3E}">
        <p14:creationId xmlns:p14="http://schemas.microsoft.com/office/powerpoint/2010/main" val="382922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A78723-4AA2-2B0B-51C5-22AE6FB1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stamdata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562D305-D79D-ED64-F16C-C5A48D4BEA1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Brugere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Beredskab</a:t>
            </a:r>
          </a:p>
          <a:p>
            <a:pPr marL="569214" lvl="1" indent="-285750"/>
            <a:r>
              <a:rPr lang="da-DK" dirty="0"/>
              <a:t>Polygoner (ansvar- og udrykningspolygoner)</a:t>
            </a:r>
          </a:p>
          <a:p>
            <a:pPr marL="569214" lvl="1" indent="-285750"/>
            <a:r>
              <a:rPr lang="da-DK" dirty="0"/>
              <a:t>Normering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Stationer</a:t>
            </a:r>
          </a:p>
          <a:p>
            <a:pPr marL="569214" lvl="1" indent="-285750"/>
            <a:r>
              <a:rPr lang="da-DK" dirty="0"/>
              <a:t>Evt. polygoner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 dirty="0"/>
              <a:t>Kapaciteter</a:t>
            </a:r>
          </a:p>
          <a:p>
            <a:pPr marL="569214" lvl="1" indent="-285750"/>
            <a:r>
              <a:rPr lang="da-DK" b="1" dirty="0"/>
              <a:t>Køretøjer</a:t>
            </a:r>
          </a:p>
          <a:p>
            <a:pPr marL="569214" lvl="1" indent="-285750"/>
            <a:r>
              <a:rPr lang="da-DK" b="1"/>
              <a:t>Øvrige enheder (materiel)</a:t>
            </a:r>
            <a:endParaRPr lang="da-DK" b="1" dirty="0"/>
          </a:p>
          <a:p>
            <a:pPr marL="569214" lvl="1" indent="-285750"/>
            <a:r>
              <a:rPr lang="da-DK" b="1" dirty="0"/>
              <a:t>Personer</a:t>
            </a:r>
          </a:p>
        </p:txBody>
      </p:sp>
    </p:spTree>
    <p:extLst>
      <p:ext uri="{BB962C8B-B14F-4D97-AF65-F5344CB8AC3E}">
        <p14:creationId xmlns:p14="http://schemas.microsoft.com/office/powerpoint/2010/main" val="137058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BF4B2A-95E5-D54E-1D2C-EF5DD6296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Fleksibelt beredskab giver flere registreringskrav</a:t>
            </a:r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9DAF7316-2C18-8FEF-D246-B5D14DE5AE9F}"/>
              </a:ext>
            </a:extLst>
          </p:cNvPr>
          <p:cNvGrpSpPr/>
          <p:nvPr/>
        </p:nvGrpSpPr>
        <p:grpSpPr>
          <a:xfrm>
            <a:off x="370702" y="1375160"/>
            <a:ext cx="5943601" cy="2285999"/>
            <a:chOff x="1532237" y="952971"/>
            <a:chExt cx="5943601" cy="2285999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808CD579-9383-3BA4-F224-DB3C1CF89F84}"/>
                </a:ext>
              </a:extLst>
            </p:cNvPr>
            <p:cNvGrpSpPr/>
            <p:nvPr/>
          </p:nvGrpSpPr>
          <p:grpSpPr>
            <a:xfrm>
              <a:off x="1532237" y="1447241"/>
              <a:ext cx="5943601" cy="1791729"/>
              <a:chOff x="6095999" y="1227438"/>
              <a:chExt cx="5943601" cy="1791729"/>
            </a:xfrm>
          </p:grpSpPr>
          <p:sp>
            <p:nvSpPr>
              <p:cNvPr id="4" name="Sky 3">
                <a:extLst>
                  <a:ext uri="{FF2B5EF4-FFF2-40B4-BE49-F238E27FC236}">
                    <a16:creationId xmlns:a16="http://schemas.microsoft.com/office/drawing/2014/main" id="{365E9152-AD27-5FEE-F1B8-55C62920694F}"/>
                  </a:ext>
                </a:extLst>
              </p:cNvPr>
              <p:cNvSpPr/>
              <p:nvPr/>
            </p:nvSpPr>
            <p:spPr>
              <a:xfrm>
                <a:off x="6095999" y="1227438"/>
                <a:ext cx="1968844" cy="988540"/>
              </a:xfrm>
              <a:prstGeom prst="cloud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a-DK" dirty="0"/>
                  <a:t>Delte ressourcer</a:t>
                </a:r>
              </a:p>
            </p:txBody>
          </p:sp>
          <p:sp>
            <p:nvSpPr>
              <p:cNvPr id="5" name="Sky 4">
                <a:extLst>
                  <a:ext uri="{FF2B5EF4-FFF2-40B4-BE49-F238E27FC236}">
                    <a16:creationId xmlns:a16="http://schemas.microsoft.com/office/drawing/2014/main" id="{A6143FA5-329A-08DB-1AC5-68155AF954AE}"/>
                  </a:ext>
                </a:extLst>
              </p:cNvPr>
              <p:cNvSpPr/>
              <p:nvPr/>
            </p:nvSpPr>
            <p:spPr>
              <a:xfrm>
                <a:off x="7797111" y="2030627"/>
                <a:ext cx="1968844" cy="988540"/>
              </a:xfrm>
              <a:prstGeom prst="cloud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a-DK" dirty="0"/>
                  <a:t>Kørsel fra multiple stationer</a:t>
                </a:r>
              </a:p>
            </p:txBody>
          </p:sp>
          <p:sp>
            <p:nvSpPr>
              <p:cNvPr id="6" name="Sky 5">
                <a:extLst>
                  <a:ext uri="{FF2B5EF4-FFF2-40B4-BE49-F238E27FC236}">
                    <a16:creationId xmlns:a16="http://schemas.microsoft.com/office/drawing/2014/main" id="{94B0A4AD-C3E8-2423-53D5-338BCCC575BC}"/>
                  </a:ext>
                </a:extLst>
              </p:cNvPr>
              <p:cNvSpPr/>
              <p:nvPr/>
            </p:nvSpPr>
            <p:spPr>
              <a:xfrm>
                <a:off x="9967784" y="1227438"/>
                <a:ext cx="2071816" cy="1540476"/>
              </a:xfrm>
              <a:prstGeom prst="cloud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a-DK" dirty="0"/>
                  <a:t>Proces-fleksibilitet</a:t>
                </a:r>
              </a:p>
            </p:txBody>
          </p:sp>
        </p:grpSp>
        <p:sp>
          <p:nvSpPr>
            <p:cNvPr id="7" name="Sky 6">
              <a:extLst>
                <a:ext uri="{FF2B5EF4-FFF2-40B4-BE49-F238E27FC236}">
                  <a16:creationId xmlns:a16="http://schemas.microsoft.com/office/drawing/2014/main" id="{1C44FC69-FB06-9DF1-EA03-3B147EF63550}"/>
                </a:ext>
              </a:extLst>
            </p:cNvPr>
            <p:cNvSpPr/>
            <p:nvPr/>
          </p:nvSpPr>
          <p:spPr>
            <a:xfrm>
              <a:off x="3501081" y="952971"/>
              <a:ext cx="2187144" cy="988540"/>
            </a:xfrm>
            <a:prstGeom prst="clou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dirty="0"/>
                <a:t>Enheder  opgraderes</a:t>
              </a:r>
            </a:p>
          </p:txBody>
        </p:sp>
      </p:grp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71F067CE-244F-23BC-143B-F58B7EA8CC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897396"/>
              </p:ext>
            </p:extLst>
          </p:nvPr>
        </p:nvGraphicFramePr>
        <p:xfrm>
          <a:off x="247136" y="5350210"/>
          <a:ext cx="6977448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5816">
                  <a:extLst>
                    <a:ext uri="{9D8B030D-6E8A-4147-A177-3AD203B41FA5}">
                      <a16:colId xmlns:a16="http://schemas.microsoft.com/office/drawing/2014/main" val="1848279098"/>
                    </a:ext>
                  </a:extLst>
                </a:gridCol>
                <a:gridCol w="2325816">
                  <a:extLst>
                    <a:ext uri="{9D8B030D-6E8A-4147-A177-3AD203B41FA5}">
                      <a16:colId xmlns:a16="http://schemas.microsoft.com/office/drawing/2014/main" val="3315627490"/>
                    </a:ext>
                  </a:extLst>
                </a:gridCol>
                <a:gridCol w="2325816">
                  <a:extLst>
                    <a:ext uri="{9D8B030D-6E8A-4147-A177-3AD203B41FA5}">
                      <a16:colId xmlns:a16="http://schemas.microsoft.com/office/drawing/2014/main" val="175480869"/>
                    </a:ext>
                  </a:extLst>
                </a:gridCol>
              </a:tblGrid>
              <a:tr h="418481">
                <a:tc>
                  <a:txBody>
                    <a:bodyPr/>
                    <a:lstStyle/>
                    <a:p>
                      <a:r>
                        <a:rPr lang="da-DK" dirty="0"/>
                        <a:t>Ændret datastruktur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Strengere krav til entydighed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Flytning af registreringer fra stamdata til udrykningsdata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003012"/>
                  </a:ext>
                </a:extLst>
              </a:tr>
            </a:tbl>
          </a:graphicData>
        </a:graphic>
      </p:graphicFrame>
      <p:sp>
        <p:nvSpPr>
          <p:cNvPr id="11" name="Bånd: nedadbuet 10">
            <a:extLst>
              <a:ext uri="{FF2B5EF4-FFF2-40B4-BE49-F238E27FC236}">
                <a16:creationId xmlns:a16="http://schemas.microsoft.com/office/drawing/2014/main" id="{4A21CD03-F5D8-BD8D-6A85-EB865801B59A}"/>
              </a:ext>
            </a:extLst>
          </p:cNvPr>
          <p:cNvSpPr/>
          <p:nvPr/>
        </p:nvSpPr>
        <p:spPr>
          <a:xfrm>
            <a:off x="6516132" y="3262183"/>
            <a:ext cx="5420497" cy="1606378"/>
          </a:xfrm>
          <a:prstGeom prst="ribbon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dirty="0"/>
              <a:t>Målet bedre afspejling af virkeligheden !</a:t>
            </a:r>
          </a:p>
        </p:txBody>
      </p:sp>
      <p:sp>
        <p:nvSpPr>
          <p:cNvPr id="14" name="Pil: nedad 13">
            <a:extLst>
              <a:ext uri="{FF2B5EF4-FFF2-40B4-BE49-F238E27FC236}">
                <a16:creationId xmlns:a16="http://schemas.microsoft.com/office/drawing/2014/main" id="{FCBEB9D6-6EA4-4A62-1100-75040BD95C85}"/>
              </a:ext>
            </a:extLst>
          </p:cNvPr>
          <p:cNvSpPr/>
          <p:nvPr/>
        </p:nvSpPr>
        <p:spPr>
          <a:xfrm>
            <a:off x="2561968" y="3904734"/>
            <a:ext cx="1589902" cy="1293341"/>
          </a:xfrm>
          <a:prstGeom prst="downArrow">
            <a:avLst/>
          </a:prstGeom>
          <a:solidFill>
            <a:schemeClr val="accent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9164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55994D-CBB3-2E0F-E681-9E511FF34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Øget fleksibilitet i processen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5CC72A85-9D69-4507-EDD3-2A4C2C90C55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74285526"/>
              </p:ext>
            </p:extLst>
          </p:nvPr>
        </p:nvGraphicFramePr>
        <p:xfrm>
          <a:off x="271506" y="1463675"/>
          <a:ext cx="11210925" cy="4600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45945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E694B6-EBE4-1939-4055-2C654B1DF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Opsætning af personer og enheder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34C6AC-C0E0-725F-485B-7444394DB4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1" y="1463040"/>
            <a:ext cx="3921554" cy="2062755"/>
          </a:xfrm>
        </p:spPr>
        <p:txBody>
          <a:bodyPr>
            <a:normAutofit fontScale="92500" lnSpcReduction="20000"/>
          </a:bodyPr>
          <a:lstStyle/>
          <a:p>
            <a:r>
              <a:rPr lang="da-DK" b="1" dirty="0"/>
              <a:t>Adgang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Nogle ting ændres af systemer (CPR/DMR)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Beredskabsstyrelsen kan ændre stamkort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Beredskabet kan rette tilknytningen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DD7C294-E8B5-B98B-2C96-B625CCBE78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8113075"/>
              </p:ext>
            </p:extLst>
          </p:nvPr>
        </p:nvGraphicFramePr>
        <p:xfrm>
          <a:off x="5508368" y="1463040"/>
          <a:ext cx="5728043" cy="4229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AF77AAC1-1390-BD0C-43F2-5B9A86B7C4BF}"/>
              </a:ext>
            </a:extLst>
          </p:cNvPr>
          <p:cNvSpPr txBox="1">
            <a:spLocks/>
          </p:cNvSpPr>
          <p:nvPr/>
        </p:nvSpPr>
        <p:spPr>
          <a:xfrm>
            <a:off x="444501" y="3577693"/>
            <a:ext cx="3921554" cy="20627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en-US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dirty="0"/>
              <a:t>Tidsstyring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Tilknytning tidsstyres /version-styres</a:t>
            </a:r>
          </a:p>
          <a:p>
            <a:pPr marL="569214" lvl="1" indent="-285750"/>
            <a:r>
              <a:rPr lang="da-DK" dirty="0"/>
              <a:t>Ingen utilsigtede bagudrettede rettelser</a:t>
            </a:r>
          </a:p>
          <a:p>
            <a:pPr marL="569214" lvl="1" indent="-285750"/>
            <a:r>
              <a:rPr lang="da-DK" dirty="0"/>
              <a:t>Mulighed for indlæggelse af </a:t>
            </a:r>
            <a:r>
              <a:rPr lang="da-DK"/>
              <a:t>fremtidige ændringer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8654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BF4B2A-95E5-D54E-1D2C-EF5DD6296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Strammere krav til entydighed enheder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5432B2D-7455-8CA7-1867-7CE1EA3B9A0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69214" lvl="1" indent="-285750"/>
            <a:r>
              <a:rPr lang="da-DK" dirty="0"/>
              <a:t>Vi opdeler enheder i køretøjer og materiel</a:t>
            </a:r>
          </a:p>
          <a:p>
            <a:pPr marL="971550" lvl="2" indent="-285750"/>
            <a:r>
              <a:rPr lang="da-DK" dirty="0"/>
              <a:t>Køretøjer har et stelnummer. Det slås op i DMR. </a:t>
            </a:r>
          </a:p>
          <a:p>
            <a:pPr marL="971550" lvl="2" indent="-285750"/>
            <a:r>
              <a:rPr lang="da-DK" dirty="0"/>
              <a:t>Pakninger på fast trailer /lad = Køretøj</a:t>
            </a:r>
          </a:p>
          <a:p>
            <a:pPr marL="971550" lvl="2" indent="-285750"/>
            <a:r>
              <a:rPr lang="da-DK" dirty="0"/>
              <a:t>Materiel har ikke en entydig indikator. Derfor forventes i fremtiden, mærke, model og variant (2 ud af 3) når materiel ny-oprettes- eller en fritekstbeskrivelse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BRS har mulighed for oprettelse af undtagelser</a:t>
            </a:r>
          </a:p>
          <a:p>
            <a:pPr marL="569214" lvl="1" indent="-285750"/>
            <a:r>
              <a:rPr lang="da-DK" dirty="0"/>
              <a:t>Køretøjer, der af sikkerhedshensyn ikke er i DMR </a:t>
            </a:r>
          </a:p>
        </p:txBody>
      </p:sp>
    </p:spTree>
    <p:extLst>
      <p:ext uri="{BB962C8B-B14F-4D97-AF65-F5344CB8AC3E}">
        <p14:creationId xmlns:p14="http://schemas.microsoft.com/office/powerpoint/2010/main" val="844599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B43221-F549-DE5A-BDFB-99A9F43F6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Niveau for øvrige enheder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E04B3E8-155A-A220-50A2-6505585381A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11210543" cy="3562041"/>
          </a:xfrm>
        </p:spPr>
        <p:txBody>
          <a:bodyPr>
            <a:normAutofit lnSpcReduction="10000"/>
          </a:bodyPr>
          <a:lstStyle/>
          <a:p>
            <a:r>
              <a:rPr lang="da-DK" sz="2400" dirty="0"/>
              <a:t>De kommunale redningsberedskaber: ”Det som man kan ringe til VC og bestille som kapacitet”</a:t>
            </a:r>
          </a:p>
          <a:p>
            <a:r>
              <a:rPr lang="da-DK" sz="2400" dirty="0"/>
              <a:t>Beredskabsstyrelsen: Det nuværende niveau</a:t>
            </a:r>
          </a:p>
          <a:p>
            <a:r>
              <a:rPr lang="da-DK" sz="2400" dirty="0"/>
              <a:t>Konsekvens af niveauvalg: Det man vælger som enhed, er det man skal redegøre for på rapporten.</a:t>
            </a:r>
          </a:p>
          <a:p>
            <a:r>
              <a:rPr lang="da-DK" sz="2400" dirty="0"/>
              <a:t>Dvs. opretter man enkeltvis med mærke og model skal man også redegøre for hver enkelt eller man kan sammensætte til én kapacitet.</a:t>
            </a:r>
          </a:p>
          <a:p>
            <a:endParaRPr lang="da-DK" sz="2400" dirty="0"/>
          </a:p>
          <a:p>
            <a:endParaRPr lang="da-DK" sz="240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D361AC60-0F3D-BBDE-507A-9D5D1BA512B2}"/>
              </a:ext>
            </a:extLst>
          </p:cNvPr>
          <p:cNvSpPr txBox="1"/>
          <p:nvPr/>
        </p:nvSpPr>
        <p:spPr>
          <a:xfrm>
            <a:off x="543697" y="5156886"/>
            <a:ext cx="10783330" cy="1200329"/>
          </a:xfrm>
          <a:prstGeom prst="rect">
            <a:avLst/>
          </a:prstGeom>
          <a:noFill/>
          <a:ln w="28575">
            <a:solidFill>
              <a:srgbClr val="D24726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Mærke, model, variant på sammensatte kapaciteter: Hvis I har en sammensat kapacitet, f.eks. Et bur med kemikalieberedskabsdragter af forskellige mærker, skal de registreres som én enhed, da der ikke er interesse i at følge brugen af det enkelte mærke. I det tilfælde beskrives den samlede kapacitet i fritekst-feltet.</a:t>
            </a:r>
          </a:p>
        </p:txBody>
      </p:sp>
    </p:spTree>
    <p:extLst>
      <p:ext uri="{BB962C8B-B14F-4D97-AF65-F5344CB8AC3E}">
        <p14:creationId xmlns:p14="http://schemas.microsoft.com/office/powerpoint/2010/main" val="2871515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B29A1-7671-D2C2-6890-AB7343BD4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Strammere krav til entydighed Personer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5C266BF-798A-C2C0-F4A9-C29079390A6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69214" lvl="1" indent="-285750"/>
            <a:r>
              <a:rPr lang="da-DK" dirty="0"/>
              <a:t>Vi kontrollerer personer i CPR</a:t>
            </a:r>
          </a:p>
          <a:p>
            <a:pPr marL="971550" lvl="2" indent="-285750"/>
            <a:r>
              <a:rPr lang="da-DK" dirty="0"/>
              <a:t>Navn, køn og alder opdateres fra CPR</a:t>
            </a:r>
          </a:p>
          <a:p>
            <a:pPr marL="971550" lvl="2" indent="-285750"/>
            <a:r>
              <a:rPr lang="da-DK" dirty="0"/>
              <a:t>Mulighed for Alias, hvis CPR-navn ikke ”passer”</a:t>
            </a:r>
          </a:p>
          <a:p>
            <a:pPr marL="569214" lvl="1" indent="-285750"/>
            <a:r>
              <a:rPr lang="da-DK" dirty="0"/>
              <a:t>BRS har mulighed for personer uden cpr</a:t>
            </a:r>
          </a:p>
          <a:p>
            <a:pPr marL="971550" lvl="2" indent="-285750"/>
            <a:r>
              <a:rPr lang="da-DK" dirty="0"/>
              <a:t>Udenlandsk station til brug i grænseområdet</a:t>
            </a:r>
          </a:p>
          <a:p>
            <a:pPr marL="971550" lvl="2" indent="-285750"/>
            <a:r>
              <a:rPr lang="da-DK" dirty="0"/>
              <a:t>Personer uden dansk personnummer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28361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903642-E523-DF55-765F-B5D322D20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Ændrede datastrukturer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4686FF-4A42-FD9F-0381-EC48E29D333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463040"/>
            <a:ext cx="11210543" cy="296891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Der oprettes felter til samling af personer, køretøjer og materiel i grupperinger i stamdata </a:t>
            </a:r>
          </a:p>
          <a:p>
            <a:r>
              <a:rPr lang="da-DK" dirty="0"/>
              <a:t>=&gt; de falske stationer afskaffes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Det bliver muligt at tilknytte personer, materiel og køretøjer på beredskabsniveau, men ikke at have tilknytning til flere stationer i samme version af sig selv. </a:t>
            </a:r>
          </a:p>
          <a:p>
            <a:r>
              <a:rPr lang="da-DK" dirty="0"/>
              <a:t>=&gt; Kun én tilknytning pr. stilling, pr. ansættelse, </a:t>
            </a:r>
            <a:r>
              <a:rPr lang="da-DK" b="1" dirty="0"/>
              <a:t>pr. mandskabsnummer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Afgørelse af hvilken station, der er kørt, fra registreres i den enkelte rapport fremfor konkluderes fra stamdata.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225E3191-BB19-2278-B07D-D1C79872DB39}"/>
              </a:ext>
            </a:extLst>
          </p:cNvPr>
          <p:cNvSpPr txBox="1"/>
          <p:nvPr/>
        </p:nvSpPr>
        <p:spPr>
          <a:xfrm>
            <a:off x="444500" y="5025628"/>
            <a:ext cx="10597773" cy="36933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da-DK" dirty="0"/>
              <a:t>Beredskabet beslutter om personer og enheder tilknyttes på beredskabsniveau eller stationsniveau</a:t>
            </a:r>
          </a:p>
        </p:txBody>
      </p:sp>
    </p:spTree>
    <p:extLst>
      <p:ext uri="{BB962C8B-B14F-4D97-AF65-F5344CB8AC3E}">
        <p14:creationId xmlns:p14="http://schemas.microsoft.com/office/powerpoint/2010/main" val="2128950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CD6321-1CC5-1A03-6A91-4BAB756FD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Stations eller beredskabsniveau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3EEAFC65-7D35-5E01-5573-70FD0CE8D29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86885662"/>
              </p:ext>
            </p:extLst>
          </p:nvPr>
        </p:nvGraphicFramePr>
        <p:xfrm>
          <a:off x="421203" y="1094343"/>
          <a:ext cx="5330825" cy="3609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Pladsholder til indhold 3">
            <a:extLst>
              <a:ext uri="{FF2B5EF4-FFF2-40B4-BE49-F238E27FC236}">
                <a16:creationId xmlns:a16="http://schemas.microsoft.com/office/drawing/2014/main" id="{0729D393-3A48-5632-C925-2FDBE4D113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1886262"/>
              </p:ext>
            </p:extLst>
          </p:nvPr>
        </p:nvGraphicFramePr>
        <p:xfrm>
          <a:off x="6231581" y="1134773"/>
          <a:ext cx="5330825" cy="3528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E5E11FB7-4F8D-9280-CDC4-4F991C644627}"/>
              </a:ext>
            </a:extLst>
          </p:cNvPr>
          <p:cNvSpPr txBox="1"/>
          <p:nvPr/>
        </p:nvSpPr>
        <p:spPr>
          <a:xfrm>
            <a:off x="6929383" y="2223228"/>
            <a:ext cx="16956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Mindre fejlrisiko ved fleksibel brug af pers. Og </a:t>
            </a:r>
            <a:r>
              <a:rPr lang="da-DK" sz="1600" dirty="0" err="1"/>
              <a:t>ktj</a:t>
            </a:r>
            <a:r>
              <a:rPr lang="da-DK" sz="1600" dirty="0"/>
              <a:t>.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029D775F-D44B-977A-8AC5-27203E6D5359}"/>
              </a:ext>
            </a:extLst>
          </p:cNvPr>
          <p:cNvSpPr txBox="1"/>
          <p:nvPr/>
        </p:nvSpPr>
        <p:spPr>
          <a:xfrm>
            <a:off x="1145059" y="4878613"/>
            <a:ext cx="8866530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Hvis man har dagvagt på station 1 og aftenvagt på station 2, og dermed reelt flere ansættelsesforhold =&gt;  </a:t>
            </a:r>
          </a:p>
          <a:p>
            <a:r>
              <a:rPr lang="da-DK" sz="1400" dirty="0"/>
              <a:t>stationsniveau med angivelse af mandskabsnummer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Hvis man bytter køretøjer/øvrige enheder mellem stationer ofte =&gt; beredskabsniveau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Hvis medarbejderversion har fast tilknytning til en station =&gt; Stationsniveau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Hvis køretøjer flyttes sjældent =&gt; Stationsniveau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1F9C3CF6-5758-55B4-78C7-AA2E754444D8}"/>
              </a:ext>
            </a:extLst>
          </p:cNvPr>
          <p:cNvSpPr txBox="1"/>
          <p:nvPr/>
        </p:nvSpPr>
        <p:spPr>
          <a:xfrm>
            <a:off x="2257168" y="1350099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Stationsniveau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70818063-26E8-61D2-D2F3-2C78E53CEB3B}"/>
              </a:ext>
            </a:extLst>
          </p:cNvPr>
          <p:cNvSpPr txBox="1"/>
          <p:nvPr/>
        </p:nvSpPr>
        <p:spPr>
          <a:xfrm>
            <a:off x="8108691" y="1494335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Beredskabsniveau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5B440923-B281-0F81-2CFA-7D43AAB1E7F9}"/>
              </a:ext>
            </a:extLst>
          </p:cNvPr>
          <p:cNvSpPr txBox="1"/>
          <p:nvPr/>
        </p:nvSpPr>
        <p:spPr>
          <a:xfrm>
            <a:off x="156519" y="6180322"/>
            <a:ext cx="9597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Handler alene om opsætningen af det enkelte beredskab og har ikke betydning på tværs af beredskaber </a:t>
            </a:r>
          </a:p>
        </p:txBody>
      </p:sp>
    </p:spTree>
    <p:extLst>
      <p:ext uri="{BB962C8B-B14F-4D97-AF65-F5344CB8AC3E}">
        <p14:creationId xmlns:p14="http://schemas.microsoft.com/office/powerpoint/2010/main" val="3162926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C03A7-80E8-5445-89EF-A88E5E57C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Kapacitetsopgradering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B240BA-4108-D2C7-D37A-B262FB8DC0A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Materiel og køretøjer udvikler sig, specialisering, nyudvikling og ”mere”</a:t>
            </a:r>
          </a:p>
          <a:p>
            <a:pPr marL="569214" lvl="1" indent="-285750"/>
            <a:r>
              <a:rPr lang="da-DK" b="1" dirty="0"/>
              <a:t>Køretøjstype ændres til enhedstype</a:t>
            </a:r>
          </a:p>
          <a:p>
            <a:pPr marL="569214" lvl="1" indent="-285750"/>
            <a:r>
              <a:rPr lang="da-DK" dirty="0"/>
              <a:t>Nogle karakteristika lægges ud som særligt felt. F.eks. ”Terrængående”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Det er kapaciteten og ikke de hjul, som er på, der er afgørende</a:t>
            </a:r>
          </a:p>
          <a:p>
            <a:pPr marL="569214" lvl="1" indent="-285750"/>
            <a:r>
              <a:rPr lang="da-DK" dirty="0"/>
              <a:t>Enhedstype er ”ens” på tværs af køretøjer og materiel,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Hvorfor udfylder vi det ikke?</a:t>
            </a:r>
          </a:p>
          <a:p>
            <a:pPr marL="569214" lvl="1" indent="-285750"/>
            <a:r>
              <a:rPr lang="da-DK" dirty="0"/>
              <a:t>Fordi vi ikke kender den nøjagtige specifikation på den enkelte kapacitet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54484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9CE237-D98E-2405-3AA4-6B28DB90D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Videre proces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E55F7766-EA3A-B8FA-3E9A-0847C9C1BD6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27184310"/>
              </p:ext>
            </p:extLst>
          </p:nvPr>
        </p:nvGraphicFramePr>
        <p:xfrm>
          <a:off x="444500" y="1381297"/>
          <a:ext cx="10808386" cy="4991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4193">
                  <a:extLst>
                    <a:ext uri="{9D8B030D-6E8A-4147-A177-3AD203B41FA5}">
                      <a16:colId xmlns:a16="http://schemas.microsoft.com/office/drawing/2014/main" val="3732515824"/>
                    </a:ext>
                  </a:extLst>
                </a:gridCol>
                <a:gridCol w="5404193">
                  <a:extLst>
                    <a:ext uri="{9D8B030D-6E8A-4147-A177-3AD203B41FA5}">
                      <a16:colId xmlns:a16="http://schemas.microsoft.com/office/drawing/2014/main" val="942530544"/>
                    </a:ext>
                  </a:extLst>
                </a:gridCol>
              </a:tblGrid>
              <a:tr h="329580">
                <a:tc>
                  <a:txBody>
                    <a:bodyPr/>
                    <a:lstStyle/>
                    <a:p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604092"/>
                  </a:ext>
                </a:extLst>
              </a:tr>
              <a:tr h="329580">
                <a:tc>
                  <a:txBody>
                    <a:bodyPr/>
                    <a:lstStyle/>
                    <a:p>
                      <a:r>
                        <a:rPr lang="da-DK" sz="1600" dirty="0"/>
                        <a:t>Oprydning i ODIN 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Sikrer minimalt arbejde videre.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265921"/>
                  </a:ext>
                </a:extLst>
              </a:tr>
              <a:tr h="329580">
                <a:tc>
                  <a:txBody>
                    <a:bodyPr/>
                    <a:lstStyle/>
                    <a:p>
                      <a:r>
                        <a:rPr lang="da-DK" sz="1600" dirty="0"/>
                        <a:t>18. september (i dag)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Opstartsmøde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136025"/>
                  </a:ext>
                </a:extLst>
              </a:tr>
              <a:tr h="568863">
                <a:tc>
                  <a:txBody>
                    <a:bodyPr/>
                    <a:lstStyle/>
                    <a:p>
                      <a:pPr lvl="0"/>
                      <a:r>
                        <a:rPr lang="da-DK" sz="1600" baseline="0" dirty="0"/>
                        <a:t>22. september 13-14</a:t>
                      </a:r>
                    </a:p>
                    <a:p>
                      <a:pPr lvl="0"/>
                      <a:r>
                        <a:rPr lang="da-DK" sz="1600" baseline="0" dirty="0"/>
                        <a:t>23. september 15-16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Gruppemøder- vælg deltagelse i ét møde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406855"/>
                  </a:ext>
                </a:extLst>
              </a:tr>
              <a:tr h="5688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/>
                        <a:t>25. 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Beslutning om station eller beredskab indsendes til BRS</a:t>
                      </a:r>
                    </a:p>
                    <a:p>
                      <a:r>
                        <a:rPr lang="da-DK" sz="1600" dirty="0"/>
                        <a:t>(BRC, KEMI, KRST beslutning er taget =station)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875574"/>
                  </a:ext>
                </a:extLst>
              </a:tr>
              <a:tr h="33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baseline="0" dirty="0"/>
                        <a:t>29. september 10-11</a:t>
                      </a:r>
                      <a:endParaRPr lang="da-DK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dirty="0"/>
                        <a:t>Gruppemøder- vælg deltagelse i ét møde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082847"/>
                  </a:ext>
                </a:extLst>
              </a:tr>
              <a:tr h="329580">
                <a:tc>
                  <a:txBody>
                    <a:bodyPr/>
                    <a:lstStyle/>
                    <a:p>
                      <a:r>
                        <a:rPr lang="da-DK" sz="1600" dirty="0"/>
                        <a:t>30. 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Regneark udsendes fra BRS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651350"/>
                  </a:ext>
                </a:extLst>
              </a:tr>
              <a:tr h="568863">
                <a:tc>
                  <a:txBody>
                    <a:bodyPr/>
                    <a:lstStyle/>
                    <a:p>
                      <a:pPr lvl="0"/>
                      <a:r>
                        <a:rPr lang="da-DK" sz="1600" baseline="0" dirty="0"/>
                        <a:t>10. november 12-13</a:t>
                      </a:r>
                    </a:p>
                    <a:p>
                      <a:pPr lvl="0"/>
                      <a:r>
                        <a:rPr lang="da-DK" sz="1600" baseline="0" dirty="0"/>
                        <a:t>11. november 12-13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Spørgetimer – tilmelding ikke nødvendig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002916"/>
                  </a:ext>
                </a:extLst>
              </a:tr>
              <a:tr h="329580">
                <a:tc>
                  <a:txBody>
                    <a:bodyPr/>
                    <a:lstStyle/>
                    <a:p>
                      <a:r>
                        <a:rPr lang="da-DK" sz="1600" dirty="0"/>
                        <a:t>1. 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Regneark indsendes til BRS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334399"/>
                  </a:ext>
                </a:extLst>
              </a:tr>
              <a:tr h="329580">
                <a:tc>
                  <a:txBody>
                    <a:bodyPr/>
                    <a:lstStyle/>
                    <a:p>
                      <a:r>
                        <a:rPr lang="da-DK" sz="1600" dirty="0"/>
                        <a:t>1-7 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BRS importerer regneark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922513"/>
                  </a:ext>
                </a:extLst>
              </a:tr>
              <a:tr h="329580">
                <a:tc>
                  <a:txBody>
                    <a:bodyPr/>
                    <a:lstStyle/>
                    <a:p>
                      <a:r>
                        <a:rPr lang="da-DK" sz="1600" dirty="0"/>
                        <a:t>7-18 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Dialog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631487"/>
                  </a:ext>
                </a:extLst>
              </a:tr>
              <a:tr h="568863">
                <a:tc>
                  <a:txBody>
                    <a:bodyPr/>
                    <a:lstStyle/>
                    <a:p>
                      <a:r>
                        <a:rPr lang="da-DK" sz="1600" dirty="0"/>
                        <a:t>Senest 4. januar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600" dirty="0"/>
                        <a:t>KRB, BRC, KRST, KEMI godkender stamdata i systemet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722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554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F9A5B-1BB2-12D5-1069-B48D496C6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Periode mellem 30. september og 1. januar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269BF4-53C4-1520-E3CE-78D560190F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da-DK" dirty="0"/>
              <a:t>Vi medsender et tomt regneark til </a:t>
            </a:r>
            <a:r>
              <a:rPr lang="da-DK" dirty="0" err="1"/>
              <a:t>ktj</a:t>
            </a:r>
            <a:r>
              <a:rPr lang="da-DK" dirty="0"/>
              <a:t>/materiel. Så kan I notere de oplysninger, I registrerer i det gamle ODIN og vi kan enten læse det ind, eller I kan </a:t>
            </a:r>
            <a:r>
              <a:rPr lang="da-DK" dirty="0" err="1"/>
              <a:t>taste</a:t>
            </a:r>
            <a:r>
              <a:rPr lang="da-DK" dirty="0"/>
              <a:t> ud fra regnearket</a:t>
            </a:r>
          </a:p>
          <a:p>
            <a:pPr marL="342900" indent="-342900">
              <a:buAutoNum type="arabicPeriod"/>
            </a:pPr>
            <a:r>
              <a:rPr lang="da-DK" dirty="0"/>
              <a:t>Vi udsender nyt regneark for personer, indeholdende ændringer mellem 30. september og 1. januar</a:t>
            </a:r>
          </a:p>
        </p:txBody>
      </p:sp>
    </p:spTree>
    <p:extLst>
      <p:ext uri="{BB962C8B-B14F-4D97-AF65-F5344CB8AC3E}">
        <p14:creationId xmlns:p14="http://schemas.microsoft.com/office/powerpoint/2010/main" val="700363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35BFD5-7A02-7DE2-F84F-57F5FF293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Tak for </a:t>
            </a:r>
            <a:r>
              <a:rPr lang="da-DK" dirty="0" err="1"/>
              <a:t>idag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94787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980523-6053-EDA8-BBB3-5CA90A800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Gennemgang til gruppemøde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A6D1480-F76A-B3E9-2B26-06C68C0AD2A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da-DK" b="1" dirty="0"/>
              <a:t>Bemærkninger til regnearket</a:t>
            </a:r>
          </a:p>
          <a:p>
            <a:r>
              <a:rPr lang="da-DK" dirty="0"/>
              <a:t>Ordlister består af ord og en grim teknisk værdi </a:t>
            </a:r>
          </a:p>
          <a:p>
            <a:r>
              <a:rPr lang="da-DK" dirty="0"/>
              <a:t>Vælg én </a:t>
            </a:r>
            <a:r>
              <a:rPr lang="da-DK" dirty="0" err="1"/>
              <a:t>ress</a:t>
            </a:r>
            <a:r>
              <a:rPr lang="da-DK" dirty="0"/>
              <a:t> gr og hvis de mod forventning er medlem af flere, så skal </a:t>
            </a:r>
          </a:p>
          <a:p>
            <a:r>
              <a:rPr lang="da-DK" b="1" dirty="0"/>
              <a:t>Definitioner</a:t>
            </a:r>
          </a:p>
          <a:p>
            <a:r>
              <a:rPr lang="da-DK" b="1" dirty="0"/>
              <a:t>Køretøj</a:t>
            </a:r>
            <a:r>
              <a:rPr lang="da-DK" dirty="0"/>
              <a:t> (nummerplade), </a:t>
            </a:r>
            <a:r>
              <a:rPr lang="da-DK" dirty="0" err="1"/>
              <a:t>dvs</a:t>
            </a:r>
            <a:r>
              <a:rPr lang="da-DK" dirty="0"/>
              <a:t> også kapacitet med fast trailer/lad</a:t>
            </a:r>
          </a:p>
          <a:p>
            <a:r>
              <a:rPr lang="da-DK" b="1" dirty="0"/>
              <a:t>Øvrig enhed</a:t>
            </a:r>
            <a:r>
              <a:rPr lang="da-DK" dirty="0"/>
              <a:t> (uden nummerplade) dvs. også både, mv.</a:t>
            </a:r>
          </a:p>
          <a:p>
            <a:r>
              <a:rPr lang="da-DK" b="1" dirty="0"/>
              <a:t>Stillingsbetegnelse</a:t>
            </a:r>
            <a:r>
              <a:rPr lang="da-DK" dirty="0"/>
              <a:t> er ikke BRS-styret. Der vælges den betegnelse, der anvendes i jeres beredskab. Feltet er tvungent, men der kan vælges ”ikke anvendt”</a:t>
            </a:r>
          </a:p>
          <a:p>
            <a:r>
              <a:rPr lang="da-DK" b="1" dirty="0"/>
              <a:t>Terrængående</a:t>
            </a:r>
            <a:r>
              <a:rPr lang="da-DK" dirty="0"/>
              <a:t> Har firhjulstræk (4WD med låsning) eller larvefødder, reduktionsgear og mekanisk </a:t>
            </a:r>
            <a:r>
              <a:rPr lang="da-DK" dirty="0" err="1"/>
              <a:t>differentialspærre</a:t>
            </a:r>
            <a:r>
              <a:rPr lang="da-DK" dirty="0"/>
              <a:t>.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26676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TINGUSER" val="BRS-BLN"/>
  <p:tag name="TITUSGUID" val="91c8d12c-f689-41a6-bd59-bb8120841c69"/>
  <p:tag name="KLASSIFIKATION" val="IKKE KLASSIFICERET"/>
</p:tagLst>
</file>

<file path=ppt/theme/theme1.xml><?xml version="1.0" encoding="utf-8"?>
<a:theme xmlns:a="http://schemas.openxmlformats.org/drawingml/2006/main" name="WelcomeDoc">
  <a:themeElements>
    <a:clrScheme name="Beredskabsstyrelsen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2855"/>
      </a:accent1>
      <a:accent2>
        <a:srgbClr val="F5821E"/>
      </a:accent2>
      <a:accent3>
        <a:srgbClr val="8C2832"/>
      </a:accent3>
      <a:accent4>
        <a:srgbClr val="EBD7B4"/>
      </a:accent4>
      <a:accent5>
        <a:srgbClr val="6E8C64"/>
      </a:accent5>
      <a:accent6>
        <a:srgbClr val="E6E6E6"/>
      </a:accent6>
      <a:hlink>
        <a:srgbClr val="C00000"/>
      </a:hlink>
      <a:folHlink>
        <a:srgbClr val="3F3F3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ickoff implementering 24 februar 2026.pptx.potx" id="{5444DAD0-84ED-4C9B-9479-41D7634E0FDB}" vid="{A043F42E-60BA-4058-BA59-836855B41B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4.xml><?xml version="1.0" encoding="utf-8"?>
<titus xmlns="http://schemas.titus.com/TitusProperties/">
  <TitusGUID xmlns="">91c8d12c-f689-41a6-bd59-bb8120841c69</TitusGUID>
  <TitusMetadata xmlns="">eyJucyI6ImZvcnN2YXJldC5maWluLmRrIiwicHJvcHMiOlt7Im4iOiJLbGFzc2lmaWthdGlvbiIsInZhbHMiOlt7InZhbHVlIjoiSUtLRSBLTEFTU0lGSUNFUkVUIn1dfSx7Im4iOiJNYWVya25pbmciLCJ2YWxzIjpbXX1dfQ==</TitusMetadata>
</titus>
</file>

<file path=customXml/itemProps1.xml><?xml version="1.0" encoding="utf-8"?>
<ds:datastoreItem xmlns:ds="http://schemas.openxmlformats.org/officeDocument/2006/customXml" ds:itemID="{6FB6FBE4-5ACD-4115-9139-635E82C3D3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C6F549-03FF-4828-9BD8-8F40C0A2B2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7EFEE82-03DD-4F90-81E2-2AF29E1D81FB}">
  <ds:schemaRefs>
    <ds:schemaRef ds:uri="http://schemas.microsoft.com/office/infopath/2007/PartnerControls"/>
    <ds:schemaRef ds:uri="http://schemas.microsoft.com/sharepoint/v3"/>
    <ds:schemaRef ds:uri="16c05727-aa75-4e4a-9b5f-8a80a1165891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http://purl.org/dc/terms/"/>
    <ds:schemaRef ds:uri="http://schemas.openxmlformats.org/package/2006/metadata/core-properties"/>
    <ds:schemaRef ds:uri="230e9df3-be65-4c73-a93b-d1236ebd677e"/>
    <ds:schemaRef ds:uri="71af3243-3dd4-4a8d-8c0d-dd76da1f02a5"/>
  </ds:schemaRefs>
</ds:datastoreItem>
</file>

<file path=customXml/itemProps4.xml><?xml version="1.0" encoding="utf-8"?>
<ds:datastoreItem xmlns:ds="http://schemas.openxmlformats.org/officeDocument/2006/customXml" ds:itemID="{E6AA4B14-6B10-40EA-BBD9-542BC709471F}">
  <ds:schemaRefs>
    <ds:schemaRef ds:uri="http://schemas.titus.com/TitusProperties/"/>
    <ds:schemaRef ds:uri="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Kickoff implementering 24 februar 2026.pptx</Template>
  <TotalTime>2847</TotalTime>
  <Words>984</Words>
  <Application>Microsoft Office PowerPoint</Application>
  <PresentationFormat>Widescreen</PresentationFormat>
  <Paragraphs>144</Paragraphs>
  <Slides>16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Verdana</vt:lpstr>
      <vt:lpstr>WelcomeDoc</vt:lpstr>
      <vt:lpstr>Opstarts-workshop stamdata NB! Denne séance filmes</vt:lpstr>
      <vt:lpstr>Dagsorden</vt:lpstr>
      <vt:lpstr>Hvad er stamdata</vt:lpstr>
      <vt:lpstr>Fleksibelt beredskab giver flere registreringskrav</vt:lpstr>
      <vt:lpstr>Øget fleksibilitet i processen</vt:lpstr>
      <vt:lpstr>Opsætning af personer og enheder</vt:lpstr>
      <vt:lpstr>Strammere krav til entydighed enheder</vt:lpstr>
      <vt:lpstr>Niveau for øvrige enheder</vt:lpstr>
      <vt:lpstr>Strammere krav til entydighed Personer</vt:lpstr>
      <vt:lpstr>Ændrede datastrukturer </vt:lpstr>
      <vt:lpstr>Stations eller beredskabsniveau</vt:lpstr>
      <vt:lpstr>Kapacitetsopgradering</vt:lpstr>
      <vt:lpstr>Videre proces</vt:lpstr>
      <vt:lpstr>Periode mellem 30. september og 1. januar</vt:lpstr>
      <vt:lpstr>Tak for idag</vt:lpstr>
      <vt:lpstr>Gennemgang til gruppemøde</vt:lpstr>
    </vt:vector>
  </TitlesOfParts>
  <Company>Forsvaret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BRS-BLN Nyborg, Britt Elisabeth Løwe</dc:creator>
  <cp:keywords/>
  <cp:lastModifiedBy>BRS-BLN Nyborg, Britt Elisabeth Løwe</cp:lastModifiedBy>
  <cp:revision>48</cp:revision>
  <dcterms:created xsi:type="dcterms:W3CDTF">2026-02-23T13:54:50Z</dcterms:created>
  <dcterms:modified xsi:type="dcterms:W3CDTF">2026-09-18T11:52:24Z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  <property fmtid="{D5CDD505-2E9C-101B-9397-08002B2CF9AE}" pid="4" name="TitusGUID">
    <vt:lpwstr>91c8d12c-f689-41a6-bd59-bb8120841c69</vt:lpwstr>
  </property>
  <property fmtid="{D5CDD505-2E9C-101B-9397-08002B2CF9AE}" pid="5" name="Klassifikation">
    <vt:lpwstr>IKKE KLASSIFICERET</vt:lpwstr>
  </property>
  <property fmtid="{D5CDD505-2E9C-101B-9397-08002B2CF9AE}" pid="6" name="Maerkning">
    <vt:lpwstr/>
  </property>
  <property fmtid="{D5CDD505-2E9C-101B-9397-08002B2CF9AE}" pid="7" name="OriginatingUser">
    <vt:lpwstr>BRS-BLN</vt:lpwstr>
  </property>
</Properties>
</file>