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7.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9.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2" r:id="rId6"/>
    <p:sldMasterId id="2147484024" r:id="rId7"/>
    <p:sldMasterId id="2147484056" r:id="rId8"/>
    <p:sldMasterId id="2147484070" r:id="rId9"/>
    <p:sldMasterId id="2147484084" r:id="rId10"/>
    <p:sldMasterId id="2147484098" r:id="rId11"/>
    <p:sldMasterId id="2147484112" r:id="rId12"/>
    <p:sldMasterId id="2147484126" r:id="rId13"/>
    <p:sldMasterId id="2147484140" r:id="rId14"/>
    <p:sldMasterId id="2147484154" r:id="rId15"/>
  </p:sldMasterIdLst>
  <p:notesMasterIdLst>
    <p:notesMasterId r:id="rId38"/>
  </p:notesMasterIdLst>
  <p:handoutMasterIdLst>
    <p:handoutMasterId r:id="rId39"/>
  </p:handoutMasterIdLst>
  <p:sldIdLst>
    <p:sldId id="366" r:id="rId16"/>
    <p:sldId id="365" r:id="rId17"/>
    <p:sldId id="383" r:id="rId18"/>
    <p:sldId id="380" r:id="rId19"/>
    <p:sldId id="384" r:id="rId20"/>
    <p:sldId id="373" r:id="rId21"/>
    <p:sldId id="385" r:id="rId22"/>
    <p:sldId id="340" r:id="rId23"/>
    <p:sldId id="387" r:id="rId24"/>
    <p:sldId id="369" r:id="rId25"/>
    <p:sldId id="388" r:id="rId26"/>
    <p:sldId id="382" r:id="rId27"/>
    <p:sldId id="389" r:id="rId28"/>
    <p:sldId id="392" r:id="rId29"/>
    <p:sldId id="390" r:id="rId30"/>
    <p:sldId id="377" r:id="rId31"/>
    <p:sldId id="391" r:id="rId32"/>
    <p:sldId id="399" r:id="rId33"/>
    <p:sldId id="395" r:id="rId34"/>
    <p:sldId id="397" r:id="rId35"/>
    <p:sldId id="396" r:id="rId36"/>
    <p:sldId id="375" r:id="rId37"/>
  </p:sldIdLst>
  <p:sldSz cx="12188825"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2855"/>
    <a:srgbClr val="E8EBEB"/>
    <a:srgbClr val="8C9D9B"/>
    <a:srgbClr val="3F5C59"/>
    <a:srgbClr val="ECE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16" autoAdjust="0"/>
  </p:normalViewPr>
  <p:slideViewPr>
    <p:cSldViewPr snapToGrid="0" showGuides="1">
      <p:cViewPr varScale="1">
        <p:scale>
          <a:sx n="50" d="100"/>
          <a:sy n="50" d="100"/>
        </p:scale>
        <p:origin x="38" y="245"/>
      </p:cViewPr>
      <p:guideLst>
        <p:guide orient="horz" pos="2160"/>
        <p:guide pos="3839"/>
      </p:guideLst>
    </p:cSldViewPr>
  </p:slideViewPr>
  <p:outlineViewPr>
    <p:cViewPr>
      <p:scale>
        <a:sx n="33" d="100"/>
        <a:sy n="33" d="100"/>
      </p:scale>
      <p:origin x="0" y="-451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4" d="100"/>
          <a:sy n="94"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5.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70411-D975-44ED-83B5-5F0BC4E331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3963209C-CC43-4158-9438-849B5B2DFBCF}">
      <dgm:prSet phldrT="[Tekst]"/>
      <dgm:spPr/>
      <dgm:t>
        <a:bodyPr/>
        <a:lstStyle/>
        <a:p>
          <a:r>
            <a:rPr lang="da-DK"/>
            <a:t>Sikringsafstand</a:t>
          </a:r>
          <a:endParaRPr lang="da-DK" dirty="0"/>
        </a:p>
      </dgm:t>
    </dgm:pt>
    <dgm:pt modelId="{4DAA2363-D741-4360-AD4B-BFAF23EFBB92}" type="parTrans" cxnId="{527D4E26-E181-469B-9A33-37C7E91F6271}">
      <dgm:prSet/>
      <dgm:spPr/>
      <dgm:t>
        <a:bodyPr/>
        <a:lstStyle/>
        <a:p>
          <a:endParaRPr lang="da-DK"/>
        </a:p>
      </dgm:t>
    </dgm:pt>
    <dgm:pt modelId="{0F03D028-78FB-4520-A0B2-FD84DCC802CD}" type="sibTrans" cxnId="{527D4E26-E181-469B-9A33-37C7E91F6271}">
      <dgm:prSet/>
      <dgm:spPr/>
      <dgm:t>
        <a:bodyPr/>
        <a:lstStyle/>
        <a:p>
          <a:endParaRPr lang="da-DK"/>
        </a:p>
      </dgm:t>
    </dgm:pt>
    <dgm:pt modelId="{F3FA1CC4-A4A0-4CA7-85CA-DDD2EC5BAA07}">
      <dgm:prSet/>
      <dgm:spPr/>
      <dgm:t>
        <a:bodyPr/>
        <a:lstStyle/>
        <a:p>
          <a:r>
            <a:rPr lang="da-DK" dirty="0"/>
            <a:t>Redningshøjde</a:t>
          </a:r>
        </a:p>
      </dgm:t>
    </dgm:pt>
    <dgm:pt modelId="{B7439AEF-6C75-4CBA-B6E9-63DBCE8145F3}" type="parTrans" cxnId="{0B9FDD6F-B26E-482C-8192-158FBDADCEF8}">
      <dgm:prSet/>
      <dgm:spPr/>
      <dgm:t>
        <a:bodyPr/>
        <a:lstStyle/>
        <a:p>
          <a:endParaRPr lang="da-DK"/>
        </a:p>
      </dgm:t>
    </dgm:pt>
    <dgm:pt modelId="{8A0D41FF-8A35-43E6-99A6-F902C19F7685}" type="sibTrans" cxnId="{0B9FDD6F-B26E-482C-8192-158FBDADCEF8}">
      <dgm:prSet/>
      <dgm:spPr/>
      <dgm:t>
        <a:bodyPr/>
        <a:lstStyle/>
        <a:p>
          <a:endParaRPr lang="da-DK"/>
        </a:p>
      </dgm:t>
    </dgm:pt>
    <dgm:pt modelId="{12888DD2-11F5-4E74-B767-A75CA060F599}">
      <dgm:prSet/>
      <dgm:spPr/>
      <dgm:t>
        <a:bodyPr/>
        <a:lstStyle/>
        <a:p>
          <a:r>
            <a:rPr lang="da-DK" dirty="0"/>
            <a:t>Værdiredningstype</a:t>
          </a:r>
        </a:p>
        <a:p>
          <a:r>
            <a:rPr lang="da-DK" dirty="0"/>
            <a:t>(affektion, kultur, produktion)</a:t>
          </a:r>
        </a:p>
      </dgm:t>
    </dgm:pt>
    <dgm:pt modelId="{B89DE97D-34B7-47DD-B5AD-BD4503ADC2FB}" type="parTrans" cxnId="{CFF5D180-2B91-477A-BA74-2CFB291AD8D4}">
      <dgm:prSet/>
      <dgm:spPr/>
      <dgm:t>
        <a:bodyPr/>
        <a:lstStyle/>
        <a:p>
          <a:endParaRPr lang="da-DK"/>
        </a:p>
      </dgm:t>
    </dgm:pt>
    <dgm:pt modelId="{55F4D025-FE71-4975-B018-7FDC5A5EAFFF}" type="sibTrans" cxnId="{CFF5D180-2B91-477A-BA74-2CFB291AD8D4}">
      <dgm:prSet/>
      <dgm:spPr/>
      <dgm:t>
        <a:bodyPr/>
        <a:lstStyle/>
        <a:p>
          <a:endParaRPr lang="da-DK"/>
        </a:p>
      </dgm:t>
    </dgm:pt>
    <dgm:pt modelId="{F4A0DA16-27A9-4CAF-BEBE-835C30EB3B12}">
      <dgm:prSet/>
      <dgm:spPr/>
      <dgm:t>
        <a:bodyPr/>
        <a:lstStyle/>
        <a:p>
          <a:r>
            <a:rPr lang="da-DK" dirty="0"/>
            <a:t>Rådgivning fra anden myndighed?</a:t>
          </a:r>
        </a:p>
      </dgm:t>
    </dgm:pt>
    <dgm:pt modelId="{23C74E76-838E-4B0D-8EAC-6191988CA0D3}" type="parTrans" cxnId="{EB366235-30CA-4538-A283-3DA852745499}">
      <dgm:prSet/>
      <dgm:spPr/>
      <dgm:t>
        <a:bodyPr/>
        <a:lstStyle/>
        <a:p>
          <a:endParaRPr lang="da-DK"/>
        </a:p>
      </dgm:t>
    </dgm:pt>
    <dgm:pt modelId="{58F0F10A-E8DE-49E5-BAD7-99ED3595A093}" type="sibTrans" cxnId="{EB366235-30CA-4538-A283-3DA852745499}">
      <dgm:prSet/>
      <dgm:spPr/>
      <dgm:t>
        <a:bodyPr/>
        <a:lstStyle/>
        <a:p>
          <a:endParaRPr lang="da-DK"/>
        </a:p>
      </dgm:t>
    </dgm:pt>
    <dgm:pt modelId="{059B11CB-DF1C-48AE-8F4B-6D17A47455DC}">
      <dgm:prSet/>
      <dgm:spPr/>
      <dgm:t>
        <a:bodyPr/>
        <a:lstStyle/>
        <a:p>
          <a:r>
            <a:rPr lang="da-DK" dirty="0"/>
            <a:t>Ledelsesstøtte</a:t>
          </a:r>
        </a:p>
      </dgm:t>
    </dgm:pt>
    <dgm:pt modelId="{537CF4F3-5E24-429E-A739-4F269396614D}" type="parTrans" cxnId="{4831ADD6-7395-4F87-A530-A3D6B18DA751}">
      <dgm:prSet/>
      <dgm:spPr/>
      <dgm:t>
        <a:bodyPr/>
        <a:lstStyle/>
        <a:p>
          <a:endParaRPr lang="da-DK"/>
        </a:p>
      </dgm:t>
    </dgm:pt>
    <dgm:pt modelId="{BC8F94CA-1761-4359-8692-C04B21C22B1F}" type="sibTrans" cxnId="{4831ADD6-7395-4F87-A530-A3D6B18DA751}">
      <dgm:prSet/>
      <dgm:spPr/>
      <dgm:t>
        <a:bodyPr/>
        <a:lstStyle/>
        <a:p>
          <a:endParaRPr lang="da-DK"/>
        </a:p>
      </dgm:t>
    </dgm:pt>
    <dgm:pt modelId="{54A06ABA-FA53-42D4-B4A9-DE7A1EBB9C1F}">
      <dgm:prSet phldrT="[Tekst]"/>
      <dgm:spPr/>
      <dgm:t>
        <a:bodyPr/>
        <a:lstStyle/>
        <a:p>
          <a:r>
            <a:rPr lang="da-DK" dirty="0"/>
            <a:t>Overdragelse af indsats</a:t>
          </a:r>
        </a:p>
      </dgm:t>
    </dgm:pt>
    <dgm:pt modelId="{F1597CE1-4259-4187-B8DA-4DA3D4F70E15}" type="parTrans" cxnId="{C97559C5-CD18-4680-AA70-215AAE5A83CA}">
      <dgm:prSet/>
      <dgm:spPr/>
      <dgm:t>
        <a:bodyPr/>
        <a:lstStyle/>
        <a:p>
          <a:endParaRPr lang="da-DK"/>
        </a:p>
      </dgm:t>
    </dgm:pt>
    <dgm:pt modelId="{ED5E8952-CE44-42E1-8A7F-194119614D31}" type="sibTrans" cxnId="{C97559C5-CD18-4680-AA70-215AAE5A83CA}">
      <dgm:prSet/>
      <dgm:spPr/>
      <dgm:t>
        <a:bodyPr/>
        <a:lstStyle/>
        <a:p>
          <a:endParaRPr lang="da-DK"/>
        </a:p>
      </dgm:t>
    </dgm:pt>
    <dgm:pt modelId="{906C674C-9AFA-4AEA-8845-BAFD8618FFE4}">
      <dgm:prSet phldrT="[Tekst]"/>
      <dgm:spPr/>
      <dgm:t>
        <a:bodyPr/>
        <a:lstStyle/>
        <a:p>
          <a:r>
            <a:rPr lang="da-DK" dirty="0"/>
            <a:t>Naturbrandstype</a:t>
          </a:r>
        </a:p>
      </dgm:t>
    </dgm:pt>
    <dgm:pt modelId="{D37E7FF1-5A9E-48FC-BBC5-D4921AEB20EC}" type="parTrans" cxnId="{799F5905-6578-47D0-8423-866797A9AC16}">
      <dgm:prSet/>
      <dgm:spPr/>
      <dgm:t>
        <a:bodyPr/>
        <a:lstStyle/>
        <a:p>
          <a:endParaRPr lang="da-DK"/>
        </a:p>
      </dgm:t>
    </dgm:pt>
    <dgm:pt modelId="{D1BE755D-271D-4C77-BF8B-AEBBFB476EBB}" type="sibTrans" cxnId="{799F5905-6578-47D0-8423-866797A9AC16}">
      <dgm:prSet/>
      <dgm:spPr/>
      <dgm:t>
        <a:bodyPr/>
        <a:lstStyle/>
        <a:p>
          <a:endParaRPr lang="da-DK"/>
        </a:p>
      </dgm:t>
    </dgm:pt>
    <dgm:pt modelId="{4E5971CE-EE6B-4930-A081-2ADBA6B612FE}">
      <dgm:prSet phldrT="[Tekst]"/>
      <dgm:spPr/>
      <dgm:t>
        <a:bodyPr/>
        <a:lstStyle/>
        <a:p>
          <a:r>
            <a:rPr lang="da-DK" dirty="0"/>
            <a:t>Orange skilt på forulykket køretøj?</a:t>
          </a:r>
        </a:p>
      </dgm:t>
    </dgm:pt>
    <dgm:pt modelId="{1B377BA0-1145-4007-93C6-05A24F5A3586}" type="parTrans" cxnId="{B0DA546A-1372-46E9-8C70-E5D8960DCF82}">
      <dgm:prSet/>
      <dgm:spPr/>
      <dgm:t>
        <a:bodyPr/>
        <a:lstStyle/>
        <a:p>
          <a:endParaRPr lang="da-DK"/>
        </a:p>
      </dgm:t>
    </dgm:pt>
    <dgm:pt modelId="{CE7CABB4-109F-4036-97C7-B5761CAC7C16}" type="sibTrans" cxnId="{B0DA546A-1372-46E9-8C70-E5D8960DCF82}">
      <dgm:prSet/>
      <dgm:spPr/>
      <dgm:t>
        <a:bodyPr/>
        <a:lstStyle/>
        <a:p>
          <a:endParaRPr lang="da-DK"/>
        </a:p>
      </dgm:t>
    </dgm:pt>
    <dgm:pt modelId="{15FF40C0-216F-43E0-AA33-41E2A8970D4D}" type="pres">
      <dgm:prSet presAssocID="{04470411-D975-44ED-83B5-5F0BC4E331D5}" presName="diagram" presStyleCnt="0">
        <dgm:presLayoutVars>
          <dgm:dir/>
          <dgm:resizeHandles val="exact"/>
        </dgm:presLayoutVars>
      </dgm:prSet>
      <dgm:spPr/>
    </dgm:pt>
    <dgm:pt modelId="{00703045-F7F2-4F3C-8E3B-2DA6868CA238}" type="pres">
      <dgm:prSet presAssocID="{3963209C-CC43-4158-9438-849B5B2DFBCF}" presName="node" presStyleLbl="node1" presStyleIdx="0" presStyleCnt="8">
        <dgm:presLayoutVars>
          <dgm:bulletEnabled val="1"/>
        </dgm:presLayoutVars>
      </dgm:prSet>
      <dgm:spPr/>
    </dgm:pt>
    <dgm:pt modelId="{70BE49AC-2E00-494E-8D55-8DD86B8B3EEA}" type="pres">
      <dgm:prSet presAssocID="{0F03D028-78FB-4520-A0B2-FD84DCC802CD}" presName="sibTrans" presStyleCnt="0"/>
      <dgm:spPr/>
    </dgm:pt>
    <dgm:pt modelId="{16C80AB1-3809-49E7-BCF5-3AC64423E940}" type="pres">
      <dgm:prSet presAssocID="{F3FA1CC4-A4A0-4CA7-85CA-DDD2EC5BAA07}" presName="node" presStyleLbl="node1" presStyleIdx="1" presStyleCnt="8">
        <dgm:presLayoutVars>
          <dgm:bulletEnabled val="1"/>
        </dgm:presLayoutVars>
      </dgm:prSet>
      <dgm:spPr/>
    </dgm:pt>
    <dgm:pt modelId="{81267DE1-8BF8-4DF8-90D4-0FED7CF2EA7D}" type="pres">
      <dgm:prSet presAssocID="{8A0D41FF-8A35-43E6-99A6-F902C19F7685}" presName="sibTrans" presStyleCnt="0"/>
      <dgm:spPr/>
    </dgm:pt>
    <dgm:pt modelId="{1E2F1906-F273-4816-806D-A284FCB25929}" type="pres">
      <dgm:prSet presAssocID="{12888DD2-11F5-4E74-B767-A75CA060F599}" presName="node" presStyleLbl="node1" presStyleIdx="2" presStyleCnt="8">
        <dgm:presLayoutVars>
          <dgm:bulletEnabled val="1"/>
        </dgm:presLayoutVars>
      </dgm:prSet>
      <dgm:spPr/>
    </dgm:pt>
    <dgm:pt modelId="{E23CE9F3-6F7B-45BF-B9B7-F1076BC7FF8B}" type="pres">
      <dgm:prSet presAssocID="{55F4D025-FE71-4975-B018-7FDC5A5EAFFF}" presName="sibTrans" presStyleCnt="0"/>
      <dgm:spPr/>
    </dgm:pt>
    <dgm:pt modelId="{8EC62CF8-D06F-4A6F-9E16-70C1913A773E}" type="pres">
      <dgm:prSet presAssocID="{F4A0DA16-27A9-4CAF-BEBE-835C30EB3B12}" presName="node" presStyleLbl="node1" presStyleIdx="3" presStyleCnt="8">
        <dgm:presLayoutVars>
          <dgm:bulletEnabled val="1"/>
        </dgm:presLayoutVars>
      </dgm:prSet>
      <dgm:spPr/>
    </dgm:pt>
    <dgm:pt modelId="{9F2851D6-3051-4477-B8EA-3A536BD91F23}" type="pres">
      <dgm:prSet presAssocID="{58F0F10A-E8DE-49E5-BAD7-99ED3595A093}" presName="sibTrans" presStyleCnt="0"/>
      <dgm:spPr/>
    </dgm:pt>
    <dgm:pt modelId="{443B47EE-5CA1-4CFC-99A2-A8D09E20E410}" type="pres">
      <dgm:prSet presAssocID="{059B11CB-DF1C-48AE-8F4B-6D17A47455DC}" presName="node" presStyleLbl="node1" presStyleIdx="4" presStyleCnt="8">
        <dgm:presLayoutVars>
          <dgm:bulletEnabled val="1"/>
        </dgm:presLayoutVars>
      </dgm:prSet>
      <dgm:spPr/>
    </dgm:pt>
    <dgm:pt modelId="{7EE37B9F-47A3-4402-8C41-63903B8DADFB}" type="pres">
      <dgm:prSet presAssocID="{BC8F94CA-1761-4359-8692-C04B21C22B1F}" presName="sibTrans" presStyleCnt="0"/>
      <dgm:spPr/>
    </dgm:pt>
    <dgm:pt modelId="{EE3C0FB0-17C7-4441-87D8-0192F118ABF1}" type="pres">
      <dgm:prSet presAssocID="{54A06ABA-FA53-42D4-B4A9-DE7A1EBB9C1F}" presName="node" presStyleLbl="node1" presStyleIdx="5" presStyleCnt="8">
        <dgm:presLayoutVars>
          <dgm:bulletEnabled val="1"/>
        </dgm:presLayoutVars>
      </dgm:prSet>
      <dgm:spPr/>
    </dgm:pt>
    <dgm:pt modelId="{F6E9EA6F-E6C4-4086-AD90-EA2856943DA8}" type="pres">
      <dgm:prSet presAssocID="{ED5E8952-CE44-42E1-8A7F-194119614D31}" presName="sibTrans" presStyleCnt="0"/>
      <dgm:spPr/>
    </dgm:pt>
    <dgm:pt modelId="{69B28FE2-4A13-41A9-9346-A85D66FFF46C}" type="pres">
      <dgm:prSet presAssocID="{906C674C-9AFA-4AEA-8845-BAFD8618FFE4}" presName="node" presStyleLbl="node1" presStyleIdx="6" presStyleCnt="8">
        <dgm:presLayoutVars>
          <dgm:bulletEnabled val="1"/>
        </dgm:presLayoutVars>
      </dgm:prSet>
      <dgm:spPr/>
    </dgm:pt>
    <dgm:pt modelId="{9C9FB754-81B4-4256-B5F0-2592A977AF5C}" type="pres">
      <dgm:prSet presAssocID="{D1BE755D-271D-4C77-BF8B-AEBBFB476EBB}" presName="sibTrans" presStyleCnt="0"/>
      <dgm:spPr/>
    </dgm:pt>
    <dgm:pt modelId="{265DA860-10E1-44E9-B9DD-C4B67AD33952}" type="pres">
      <dgm:prSet presAssocID="{4E5971CE-EE6B-4930-A081-2ADBA6B612FE}" presName="node" presStyleLbl="node1" presStyleIdx="7" presStyleCnt="8">
        <dgm:presLayoutVars>
          <dgm:bulletEnabled val="1"/>
        </dgm:presLayoutVars>
      </dgm:prSet>
      <dgm:spPr/>
    </dgm:pt>
  </dgm:ptLst>
  <dgm:cxnLst>
    <dgm:cxn modelId="{799F5905-6578-47D0-8423-866797A9AC16}" srcId="{04470411-D975-44ED-83B5-5F0BC4E331D5}" destId="{906C674C-9AFA-4AEA-8845-BAFD8618FFE4}" srcOrd="6" destOrd="0" parTransId="{D37E7FF1-5A9E-48FC-BBC5-D4921AEB20EC}" sibTransId="{D1BE755D-271D-4C77-BF8B-AEBBFB476EBB}"/>
    <dgm:cxn modelId="{527D4E26-E181-469B-9A33-37C7E91F6271}" srcId="{04470411-D975-44ED-83B5-5F0BC4E331D5}" destId="{3963209C-CC43-4158-9438-849B5B2DFBCF}" srcOrd="0" destOrd="0" parTransId="{4DAA2363-D741-4360-AD4B-BFAF23EFBB92}" sibTransId="{0F03D028-78FB-4520-A0B2-FD84DCC802CD}"/>
    <dgm:cxn modelId="{EB366235-30CA-4538-A283-3DA852745499}" srcId="{04470411-D975-44ED-83B5-5F0BC4E331D5}" destId="{F4A0DA16-27A9-4CAF-BEBE-835C30EB3B12}" srcOrd="3" destOrd="0" parTransId="{23C74E76-838E-4B0D-8EAC-6191988CA0D3}" sibTransId="{58F0F10A-E8DE-49E5-BAD7-99ED3595A093}"/>
    <dgm:cxn modelId="{308BD136-3F55-4F6C-B1D4-7B39BDD1FF5F}" type="presOf" srcId="{54A06ABA-FA53-42D4-B4A9-DE7A1EBB9C1F}" destId="{EE3C0FB0-17C7-4441-87D8-0192F118ABF1}" srcOrd="0" destOrd="0" presId="urn:microsoft.com/office/officeart/2005/8/layout/default"/>
    <dgm:cxn modelId="{3D6C1039-5D96-4AFC-9BF7-664894A2F1E9}" type="presOf" srcId="{4E5971CE-EE6B-4930-A081-2ADBA6B612FE}" destId="{265DA860-10E1-44E9-B9DD-C4B67AD33952}" srcOrd="0" destOrd="0" presId="urn:microsoft.com/office/officeart/2005/8/layout/default"/>
    <dgm:cxn modelId="{B0DA546A-1372-46E9-8C70-E5D8960DCF82}" srcId="{04470411-D975-44ED-83B5-5F0BC4E331D5}" destId="{4E5971CE-EE6B-4930-A081-2ADBA6B612FE}" srcOrd="7" destOrd="0" parTransId="{1B377BA0-1145-4007-93C6-05A24F5A3586}" sibTransId="{CE7CABB4-109F-4036-97C7-B5761CAC7C16}"/>
    <dgm:cxn modelId="{4F2A2C6E-3342-4B2C-AE63-1296541C891E}" type="presOf" srcId="{3963209C-CC43-4158-9438-849B5B2DFBCF}" destId="{00703045-F7F2-4F3C-8E3B-2DA6868CA238}" srcOrd="0" destOrd="0" presId="urn:microsoft.com/office/officeart/2005/8/layout/default"/>
    <dgm:cxn modelId="{0B9FDD6F-B26E-482C-8192-158FBDADCEF8}" srcId="{04470411-D975-44ED-83B5-5F0BC4E331D5}" destId="{F3FA1CC4-A4A0-4CA7-85CA-DDD2EC5BAA07}" srcOrd="1" destOrd="0" parTransId="{B7439AEF-6C75-4CBA-B6E9-63DBCE8145F3}" sibTransId="{8A0D41FF-8A35-43E6-99A6-F902C19F7685}"/>
    <dgm:cxn modelId="{C1581151-3A94-40BD-8EE7-4844A56A36ED}" type="presOf" srcId="{059B11CB-DF1C-48AE-8F4B-6D17A47455DC}" destId="{443B47EE-5CA1-4CFC-99A2-A8D09E20E410}" srcOrd="0" destOrd="0" presId="urn:microsoft.com/office/officeart/2005/8/layout/default"/>
    <dgm:cxn modelId="{D5E02657-962C-4D44-8008-3DB1458E9B2E}" type="presOf" srcId="{F4A0DA16-27A9-4CAF-BEBE-835C30EB3B12}" destId="{8EC62CF8-D06F-4A6F-9E16-70C1913A773E}" srcOrd="0" destOrd="0" presId="urn:microsoft.com/office/officeart/2005/8/layout/default"/>
    <dgm:cxn modelId="{CFF5D180-2B91-477A-BA74-2CFB291AD8D4}" srcId="{04470411-D975-44ED-83B5-5F0BC4E331D5}" destId="{12888DD2-11F5-4E74-B767-A75CA060F599}" srcOrd="2" destOrd="0" parTransId="{B89DE97D-34B7-47DD-B5AD-BD4503ADC2FB}" sibTransId="{55F4D025-FE71-4975-B018-7FDC5A5EAFFF}"/>
    <dgm:cxn modelId="{37E0A98B-7BEC-477C-BC6B-F7841F0E05BB}" type="presOf" srcId="{12888DD2-11F5-4E74-B767-A75CA060F599}" destId="{1E2F1906-F273-4816-806D-A284FCB25929}" srcOrd="0" destOrd="0" presId="urn:microsoft.com/office/officeart/2005/8/layout/default"/>
    <dgm:cxn modelId="{C97559C5-CD18-4680-AA70-215AAE5A83CA}" srcId="{04470411-D975-44ED-83B5-5F0BC4E331D5}" destId="{54A06ABA-FA53-42D4-B4A9-DE7A1EBB9C1F}" srcOrd="5" destOrd="0" parTransId="{F1597CE1-4259-4187-B8DA-4DA3D4F70E15}" sibTransId="{ED5E8952-CE44-42E1-8A7F-194119614D31}"/>
    <dgm:cxn modelId="{02632FC8-52DB-4911-8DEC-461F4C7E4C37}" type="presOf" srcId="{04470411-D975-44ED-83B5-5F0BC4E331D5}" destId="{15FF40C0-216F-43E0-AA33-41E2A8970D4D}" srcOrd="0" destOrd="0" presId="urn:microsoft.com/office/officeart/2005/8/layout/default"/>
    <dgm:cxn modelId="{DA072CCF-CB3D-4704-B745-4FB23FEF8823}" type="presOf" srcId="{906C674C-9AFA-4AEA-8845-BAFD8618FFE4}" destId="{69B28FE2-4A13-41A9-9346-A85D66FFF46C}" srcOrd="0" destOrd="0" presId="urn:microsoft.com/office/officeart/2005/8/layout/default"/>
    <dgm:cxn modelId="{4831ADD6-7395-4F87-A530-A3D6B18DA751}" srcId="{04470411-D975-44ED-83B5-5F0BC4E331D5}" destId="{059B11CB-DF1C-48AE-8F4B-6D17A47455DC}" srcOrd="4" destOrd="0" parTransId="{537CF4F3-5E24-429E-A739-4F269396614D}" sibTransId="{BC8F94CA-1761-4359-8692-C04B21C22B1F}"/>
    <dgm:cxn modelId="{2B6939E7-DB95-442F-A1D1-521FEAE195ED}" type="presOf" srcId="{F3FA1CC4-A4A0-4CA7-85CA-DDD2EC5BAA07}" destId="{16C80AB1-3809-49E7-BCF5-3AC64423E940}" srcOrd="0" destOrd="0" presId="urn:microsoft.com/office/officeart/2005/8/layout/default"/>
    <dgm:cxn modelId="{900D12D1-E7C9-44DA-A1B9-BD6F940032D1}" type="presParOf" srcId="{15FF40C0-216F-43E0-AA33-41E2A8970D4D}" destId="{00703045-F7F2-4F3C-8E3B-2DA6868CA238}" srcOrd="0" destOrd="0" presId="urn:microsoft.com/office/officeart/2005/8/layout/default"/>
    <dgm:cxn modelId="{1EFC8F1A-8CEA-4129-85C8-13BF80383786}" type="presParOf" srcId="{15FF40C0-216F-43E0-AA33-41E2A8970D4D}" destId="{70BE49AC-2E00-494E-8D55-8DD86B8B3EEA}" srcOrd="1" destOrd="0" presId="urn:microsoft.com/office/officeart/2005/8/layout/default"/>
    <dgm:cxn modelId="{37C117E3-E1E8-425E-9457-E03EC06B0B84}" type="presParOf" srcId="{15FF40C0-216F-43E0-AA33-41E2A8970D4D}" destId="{16C80AB1-3809-49E7-BCF5-3AC64423E940}" srcOrd="2" destOrd="0" presId="urn:microsoft.com/office/officeart/2005/8/layout/default"/>
    <dgm:cxn modelId="{643FE24E-9513-443C-91E7-546B691A794A}" type="presParOf" srcId="{15FF40C0-216F-43E0-AA33-41E2A8970D4D}" destId="{81267DE1-8BF8-4DF8-90D4-0FED7CF2EA7D}" srcOrd="3" destOrd="0" presId="urn:microsoft.com/office/officeart/2005/8/layout/default"/>
    <dgm:cxn modelId="{B1AF423F-A276-43AE-B7D8-8D21287CC467}" type="presParOf" srcId="{15FF40C0-216F-43E0-AA33-41E2A8970D4D}" destId="{1E2F1906-F273-4816-806D-A284FCB25929}" srcOrd="4" destOrd="0" presId="urn:microsoft.com/office/officeart/2005/8/layout/default"/>
    <dgm:cxn modelId="{76152BC6-3EE6-43DB-8E06-4E28ED7881A4}" type="presParOf" srcId="{15FF40C0-216F-43E0-AA33-41E2A8970D4D}" destId="{E23CE9F3-6F7B-45BF-B9B7-F1076BC7FF8B}" srcOrd="5" destOrd="0" presId="urn:microsoft.com/office/officeart/2005/8/layout/default"/>
    <dgm:cxn modelId="{3E1F7C71-9B2B-4167-9D4E-DAB3EA00BAA7}" type="presParOf" srcId="{15FF40C0-216F-43E0-AA33-41E2A8970D4D}" destId="{8EC62CF8-D06F-4A6F-9E16-70C1913A773E}" srcOrd="6" destOrd="0" presId="urn:microsoft.com/office/officeart/2005/8/layout/default"/>
    <dgm:cxn modelId="{6D1032DC-D3CC-464B-A731-DFE87E120AB7}" type="presParOf" srcId="{15FF40C0-216F-43E0-AA33-41E2A8970D4D}" destId="{9F2851D6-3051-4477-B8EA-3A536BD91F23}" srcOrd="7" destOrd="0" presId="urn:microsoft.com/office/officeart/2005/8/layout/default"/>
    <dgm:cxn modelId="{26B7B0D6-3BAB-4CED-BB9D-59B4E4820931}" type="presParOf" srcId="{15FF40C0-216F-43E0-AA33-41E2A8970D4D}" destId="{443B47EE-5CA1-4CFC-99A2-A8D09E20E410}" srcOrd="8" destOrd="0" presId="urn:microsoft.com/office/officeart/2005/8/layout/default"/>
    <dgm:cxn modelId="{80875A18-2C67-469A-B680-41A9C23E4F16}" type="presParOf" srcId="{15FF40C0-216F-43E0-AA33-41E2A8970D4D}" destId="{7EE37B9F-47A3-4402-8C41-63903B8DADFB}" srcOrd="9" destOrd="0" presId="urn:microsoft.com/office/officeart/2005/8/layout/default"/>
    <dgm:cxn modelId="{D6927BC2-AB97-42BC-8FC3-8FA1F1754A65}" type="presParOf" srcId="{15FF40C0-216F-43E0-AA33-41E2A8970D4D}" destId="{EE3C0FB0-17C7-4441-87D8-0192F118ABF1}" srcOrd="10" destOrd="0" presId="urn:microsoft.com/office/officeart/2005/8/layout/default"/>
    <dgm:cxn modelId="{4F4A51BE-C4A4-4F2A-90D4-FE667846D0FD}" type="presParOf" srcId="{15FF40C0-216F-43E0-AA33-41E2A8970D4D}" destId="{F6E9EA6F-E6C4-4086-AD90-EA2856943DA8}" srcOrd="11" destOrd="0" presId="urn:microsoft.com/office/officeart/2005/8/layout/default"/>
    <dgm:cxn modelId="{05E7ACD6-AEE6-4B20-A8FF-73005D957433}" type="presParOf" srcId="{15FF40C0-216F-43E0-AA33-41E2A8970D4D}" destId="{69B28FE2-4A13-41A9-9346-A85D66FFF46C}" srcOrd="12" destOrd="0" presId="urn:microsoft.com/office/officeart/2005/8/layout/default"/>
    <dgm:cxn modelId="{EB00CD85-36F7-4662-A597-8E20F969E91D}" type="presParOf" srcId="{15FF40C0-216F-43E0-AA33-41E2A8970D4D}" destId="{9C9FB754-81B4-4256-B5F0-2592A977AF5C}" srcOrd="13" destOrd="0" presId="urn:microsoft.com/office/officeart/2005/8/layout/default"/>
    <dgm:cxn modelId="{69824D03-F56D-4488-B071-0FA98F704D60}" type="presParOf" srcId="{15FF40C0-216F-43E0-AA33-41E2A8970D4D}" destId="{265DA860-10E1-44E9-B9DD-C4B67AD33952}"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03C2C-1B1B-40E6-BDDB-CC8EF53E33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a-DK"/>
        </a:p>
      </dgm:t>
    </dgm:pt>
    <dgm:pt modelId="{33511F16-0A7B-4A45-93B7-434BD17AA8D1}">
      <dgm:prSet phldrT="[Tekst]"/>
      <dgm:spPr>
        <a:ln>
          <a:noFill/>
        </a:ln>
      </dgm:spPr>
      <dgm:t>
        <a:bodyPr/>
        <a:lstStyle/>
        <a:p>
          <a:r>
            <a:rPr lang="da-DK" dirty="0"/>
            <a:t> </a:t>
          </a:r>
        </a:p>
      </dgm:t>
    </dgm:pt>
    <dgm:pt modelId="{B50303FD-BF49-4257-978E-F4344970D85D}" type="parTrans" cxnId="{AFBEEB9C-5ECF-4784-A114-44A777EB5A28}">
      <dgm:prSet/>
      <dgm:spPr/>
      <dgm:t>
        <a:bodyPr/>
        <a:lstStyle/>
        <a:p>
          <a:endParaRPr lang="da-DK"/>
        </a:p>
      </dgm:t>
    </dgm:pt>
    <dgm:pt modelId="{49005B42-0FF1-43C0-A52E-FD0AB693D652}" type="sibTrans" cxnId="{AFBEEB9C-5ECF-4784-A114-44A777EB5A28}">
      <dgm:prSet/>
      <dgm:spPr/>
      <dgm:t>
        <a:bodyPr/>
        <a:lstStyle/>
        <a:p>
          <a:endParaRPr lang="da-DK"/>
        </a:p>
      </dgm:t>
    </dgm:pt>
    <dgm:pt modelId="{E0A8B2B9-948D-4CF4-B6AA-C20EBDFF8ABF}">
      <dgm:prSet phldrT="[Tekst]"/>
      <dgm:spPr>
        <a:ln>
          <a:noFill/>
        </a:ln>
      </dgm:spPr>
      <dgm:t>
        <a:bodyPr/>
        <a:lstStyle/>
        <a:p>
          <a:r>
            <a:rPr lang="da-DK" dirty="0"/>
            <a:t> </a:t>
          </a:r>
        </a:p>
      </dgm:t>
    </dgm:pt>
    <dgm:pt modelId="{DC8055AD-16E8-43BF-B6F4-7E20E5DF28D1}" type="parTrans" cxnId="{94AAFF63-59F6-4CBA-8F3A-1B0DA4F68012}">
      <dgm:prSet/>
      <dgm:spPr>
        <a:ln>
          <a:noFill/>
        </a:ln>
      </dgm:spPr>
      <dgm:t>
        <a:bodyPr/>
        <a:lstStyle/>
        <a:p>
          <a:endParaRPr lang="da-DK"/>
        </a:p>
      </dgm:t>
    </dgm:pt>
    <dgm:pt modelId="{279069AC-665D-43FE-969D-E5D92362640A}" type="sibTrans" cxnId="{94AAFF63-59F6-4CBA-8F3A-1B0DA4F68012}">
      <dgm:prSet/>
      <dgm:spPr/>
      <dgm:t>
        <a:bodyPr/>
        <a:lstStyle/>
        <a:p>
          <a:endParaRPr lang="da-DK"/>
        </a:p>
      </dgm:t>
    </dgm:pt>
    <dgm:pt modelId="{7A6B0B4E-D9BB-4486-A8E2-1799F1AD4FB6}">
      <dgm:prSet phldrT="[Tekst]"/>
      <dgm:spPr>
        <a:ln>
          <a:noFill/>
        </a:ln>
      </dgm:spPr>
      <dgm:t>
        <a:bodyPr/>
        <a:lstStyle/>
        <a:p>
          <a:r>
            <a:rPr lang="da-DK" dirty="0"/>
            <a:t> </a:t>
          </a:r>
        </a:p>
      </dgm:t>
    </dgm:pt>
    <dgm:pt modelId="{BF605495-A809-4B6C-B980-5B2B77126352}" type="parTrans" cxnId="{417F03E4-D50E-48EB-BD48-748BD80A2629}">
      <dgm:prSet/>
      <dgm:spPr>
        <a:ln>
          <a:noFill/>
        </a:ln>
      </dgm:spPr>
      <dgm:t>
        <a:bodyPr/>
        <a:lstStyle/>
        <a:p>
          <a:endParaRPr lang="da-DK"/>
        </a:p>
      </dgm:t>
    </dgm:pt>
    <dgm:pt modelId="{52D0973B-01B1-44BE-A361-F98D940494FB}" type="sibTrans" cxnId="{417F03E4-D50E-48EB-BD48-748BD80A2629}">
      <dgm:prSet/>
      <dgm:spPr/>
      <dgm:t>
        <a:bodyPr/>
        <a:lstStyle/>
        <a:p>
          <a:endParaRPr lang="da-DK"/>
        </a:p>
      </dgm:t>
    </dgm:pt>
    <dgm:pt modelId="{80693373-F47F-418F-B5BC-546A5F4FE9F0}">
      <dgm:prSet phldrT="[Tekst]"/>
      <dgm:spPr>
        <a:ln>
          <a:noFill/>
        </a:ln>
      </dgm:spPr>
      <dgm:t>
        <a:bodyPr/>
        <a:lstStyle/>
        <a:p>
          <a:r>
            <a:rPr lang="da-DK" dirty="0"/>
            <a:t> </a:t>
          </a:r>
        </a:p>
      </dgm:t>
    </dgm:pt>
    <dgm:pt modelId="{5F6E0BB1-2EA6-4403-AFE4-B39FB1686864}" type="parTrans" cxnId="{296F9AD2-BBE4-4DB9-A7CD-CC48B784C359}">
      <dgm:prSet/>
      <dgm:spPr>
        <a:ln>
          <a:noFill/>
        </a:ln>
      </dgm:spPr>
      <dgm:t>
        <a:bodyPr/>
        <a:lstStyle/>
        <a:p>
          <a:endParaRPr lang="da-DK"/>
        </a:p>
      </dgm:t>
    </dgm:pt>
    <dgm:pt modelId="{3E3D64B8-5EFA-400D-B72C-77F7A67BB26B}" type="sibTrans" cxnId="{296F9AD2-BBE4-4DB9-A7CD-CC48B784C359}">
      <dgm:prSet/>
      <dgm:spPr/>
      <dgm:t>
        <a:bodyPr/>
        <a:lstStyle/>
        <a:p>
          <a:endParaRPr lang="da-DK"/>
        </a:p>
      </dgm:t>
    </dgm:pt>
    <dgm:pt modelId="{DAB06993-42EA-4041-A130-0F0824FDB202}">
      <dgm:prSet phldrT="[Tekst]"/>
      <dgm:spPr>
        <a:ln>
          <a:noFill/>
        </a:ln>
      </dgm:spPr>
      <dgm:t>
        <a:bodyPr/>
        <a:lstStyle/>
        <a:p>
          <a:r>
            <a:rPr lang="da-DK" dirty="0"/>
            <a:t> </a:t>
          </a:r>
        </a:p>
      </dgm:t>
    </dgm:pt>
    <dgm:pt modelId="{7FF63B61-4808-4454-9F9A-C5CEA8B6FA6B}" type="parTrans" cxnId="{3502836A-2115-4F35-8116-C98C89496335}">
      <dgm:prSet/>
      <dgm:spPr>
        <a:ln>
          <a:noFill/>
        </a:ln>
      </dgm:spPr>
      <dgm:t>
        <a:bodyPr/>
        <a:lstStyle/>
        <a:p>
          <a:endParaRPr lang="da-DK"/>
        </a:p>
      </dgm:t>
    </dgm:pt>
    <dgm:pt modelId="{B909A987-F40E-44EE-863F-15CDD01B623F}" type="sibTrans" cxnId="{3502836A-2115-4F35-8116-C98C89496335}">
      <dgm:prSet/>
      <dgm:spPr/>
      <dgm:t>
        <a:bodyPr/>
        <a:lstStyle/>
        <a:p>
          <a:endParaRPr lang="da-DK"/>
        </a:p>
      </dgm:t>
    </dgm:pt>
    <dgm:pt modelId="{9DD41FA0-D18E-4CCA-9FA5-E5FEA186C6A2}">
      <dgm:prSet phldrT="[Tekst]"/>
      <dgm:spPr>
        <a:ln>
          <a:noFill/>
        </a:ln>
      </dgm:spPr>
      <dgm:t>
        <a:bodyPr/>
        <a:lstStyle/>
        <a:p>
          <a:r>
            <a:rPr lang="da-DK" dirty="0"/>
            <a:t> </a:t>
          </a:r>
        </a:p>
      </dgm:t>
    </dgm:pt>
    <dgm:pt modelId="{75079778-7C17-4A1D-B6E7-64ED244BBBDE}" type="parTrans" cxnId="{CA768B9F-53D6-407A-8BB3-2D5D83928676}">
      <dgm:prSet/>
      <dgm:spPr>
        <a:ln>
          <a:noFill/>
        </a:ln>
      </dgm:spPr>
      <dgm:t>
        <a:bodyPr/>
        <a:lstStyle/>
        <a:p>
          <a:endParaRPr lang="da-DK"/>
        </a:p>
      </dgm:t>
    </dgm:pt>
    <dgm:pt modelId="{9871900E-ACD4-4E5F-BF70-CE9E748EB7C5}" type="sibTrans" cxnId="{CA768B9F-53D6-407A-8BB3-2D5D83928676}">
      <dgm:prSet/>
      <dgm:spPr/>
      <dgm:t>
        <a:bodyPr/>
        <a:lstStyle/>
        <a:p>
          <a:endParaRPr lang="da-DK"/>
        </a:p>
      </dgm:t>
    </dgm:pt>
    <dgm:pt modelId="{70840FDD-6EF2-4806-9393-B5683710C2ED}">
      <dgm:prSet phldrT="[Tekst]"/>
      <dgm:spPr>
        <a:ln>
          <a:noFill/>
        </a:ln>
      </dgm:spPr>
      <dgm:t>
        <a:bodyPr/>
        <a:lstStyle/>
        <a:p>
          <a:r>
            <a:rPr lang="da-DK" dirty="0"/>
            <a:t> </a:t>
          </a:r>
        </a:p>
      </dgm:t>
    </dgm:pt>
    <dgm:pt modelId="{CD358701-7DB4-40FC-BBEC-3F2EA42A27B2}" type="parTrans" cxnId="{99296D5E-04D0-4A9A-936A-24059C21E26D}">
      <dgm:prSet/>
      <dgm:spPr>
        <a:ln>
          <a:noFill/>
        </a:ln>
      </dgm:spPr>
      <dgm:t>
        <a:bodyPr/>
        <a:lstStyle/>
        <a:p>
          <a:endParaRPr lang="da-DK"/>
        </a:p>
      </dgm:t>
    </dgm:pt>
    <dgm:pt modelId="{88CB034F-3C1A-4A64-AA59-F93391908DEB}" type="sibTrans" cxnId="{99296D5E-04D0-4A9A-936A-24059C21E26D}">
      <dgm:prSet/>
      <dgm:spPr/>
      <dgm:t>
        <a:bodyPr/>
        <a:lstStyle/>
        <a:p>
          <a:endParaRPr lang="da-DK"/>
        </a:p>
      </dgm:t>
    </dgm:pt>
    <dgm:pt modelId="{76554516-8782-492A-8688-594881477B73}">
      <dgm:prSet phldrT="[Tekst]"/>
      <dgm:spPr>
        <a:ln>
          <a:noFill/>
        </a:ln>
      </dgm:spPr>
      <dgm:t>
        <a:bodyPr/>
        <a:lstStyle/>
        <a:p>
          <a:r>
            <a:rPr lang="da-DK" dirty="0"/>
            <a:t> </a:t>
          </a:r>
        </a:p>
      </dgm:t>
    </dgm:pt>
    <dgm:pt modelId="{58DAE862-64B6-4E7B-BEA4-01833D88F88D}" type="parTrans" cxnId="{6FEDC49C-74A3-4640-9A65-AAEF254FD051}">
      <dgm:prSet/>
      <dgm:spPr>
        <a:ln>
          <a:noFill/>
        </a:ln>
      </dgm:spPr>
      <dgm:t>
        <a:bodyPr/>
        <a:lstStyle/>
        <a:p>
          <a:endParaRPr lang="da-DK"/>
        </a:p>
      </dgm:t>
    </dgm:pt>
    <dgm:pt modelId="{F70FD062-0422-4F88-A2CC-FD31E73D306E}" type="sibTrans" cxnId="{6FEDC49C-74A3-4640-9A65-AAEF254FD051}">
      <dgm:prSet/>
      <dgm:spPr/>
      <dgm:t>
        <a:bodyPr/>
        <a:lstStyle/>
        <a:p>
          <a:endParaRPr lang="da-DK"/>
        </a:p>
      </dgm:t>
    </dgm:pt>
    <dgm:pt modelId="{C855840F-0251-4CB1-88FC-E9A69F4F8013}">
      <dgm:prSet phldrT="[Tekst]"/>
      <dgm:spPr>
        <a:ln>
          <a:noFill/>
        </a:ln>
      </dgm:spPr>
      <dgm:t>
        <a:bodyPr/>
        <a:lstStyle/>
        <a:p>
          <a:endParaRPr lang="da-DK" dirty="0"/>
        </a:p>
      </dgm:t>
    </dgm:pt>
    <dgm:pt modelId="{77F9815F-81E8-4C66-B794-4C192F5BE3EE}" type="parTrans" cxnId="{021F374C-C26C-4E17-96F6-8C109FE2F562}">
      <dgm:prSet/>
      <dgm:spPr>
        <a:ln>
          <a:noFill/>
        </a:ln>
      </dgm:spPr>
      <dgm:t>
        <a:bodyPr/>
        <a:lstStyle/>
        <a:p>
          <a:endParaRPr lang="da-DK"/>
        </a:p>
      </dgm:t>
    </dgm:pt>
    <dgm:pt modelId="{721270FD-3137-47D5-A0D0-7BFADE0CBFC7}" type="sibTrans" cxnId="{021F374C-C26C-4E17-96F6-8C109FE2F562}">
      <dgm:prSet/>
      <dgm:spPr/>
      <dgm:t>
        <a:bodyPr/>
        <a:lstStyle/>
        <a:p>
          <a:endParaRPr lang="da-DK"/>
        </a:p>
      </dgm:t>
    </dgm:pt>
    <dgm:pt modelId="{17E58B7F-A7C8-47EE-A44E-D088E2E85BD8}">
      <dgm:prSet phldrT="[Tekst]"/>
      <dgm:spPr>
        <a:ln>
          <a:noFill/>
        </a:ln>
      </dgm:spPr>
      <dgm:t>
        <a:bodyPr/>
        <a:lstStyle/>
        <a:p>
          <a:endParaRPr lang="da-DK" dirty="0"/>
        </a:p>
      </dgm:t>
    </dgm:pt>
    <dgm:pt modelId="{7CC856C5-F4F5-4607-9668-452115CDCC1D}" type="parTrans" cxnId="{89FBF658-8BF7-44CA-AFEA-9612FEDE037A}">
      <dgm:prSet/>
      <dgm:spPr>
        <a:ln>
          <a:noFill/>
        </a:ln>
      </dgm:spPr>
      <dgm:t>
        <a:bodyPr/>
        <a:lstStyle/>
        <a:p>
          <a:endParaRPr lang="da-DK"/>
        </a:p>
      </dgm:t>
    </dgm:pt>
    <dgm:pt modelId="{1987E5C2-BBF9-4E05-8718-E7472BB79AEF}" type="sibTrans" cxnId="{89FBF658-8BF7-44CA-AFEA-9612FEDE037A}">
      <dgm:prSet/>
      <dgm:spPr/>
      <dgm:t>
        <a:bodyPr/>
        <a:lstStyle/>
        <a:p>
          <a:endParaRPr lang="da-DK"/>
        </a:p>
      </dgm:t>
    </dgm:pt>
    <dgm:pt modelId="{B74AD3F3-D7D9-4A6C-A0BC-C8788359F5C6}">
      <dgm:prSet phldrT="[Tekst]"/>
      <dgm:spPr>
        <a:ln>
          <a:noFill/>
        </a:ln>
      </dgm:spPr>
      <dgm:t>
        <a:bodyPr/>
        <a:lstStyle/>
        <a:p>
          <a:endParaRPr lang="da-DK" dirty="0"/>
        </a:p>
      </dgm:t>
    </dgm:pt>
    <dgm:pt modelId="{C83CDA97-0ECE-4E62-BEBB-6A3A3B8899D4}" type="parTrans" cxnId="{A87F8857-69BC-47C7-99AA-1525FB29EA02}">
      <dgm:prSet/>
      <dgm:spPr>
        <a:ln>
          <a:noFill/>
        </a:ln>
      </dgm:spPr>
      <dgm:t>
        <a:bodyPr/>
        <a:lstStyle/>
        <a:p>
          <a:endParaRPr lang="da-DK"/>
        </a:p>
      </dgm:t>
    </dgm:pt>
    <dgm:pt modelId="{5E4FE843-93AA-4A01-8E55-08F3A11CCB46}" type="sibTrans" cxnId="{A87F8857-69BC-47C7-99AA-1525FB29EA02}">
      <dgm:prSet/>
      <dgm:spPr/>
      <dgm:t>
        <a:bodyPr/>
        <a:lstStyle/>
        <a:p>
          <a:endParaRPr lang="da-DK"/>
        </a:p>
      </dgm:t>
    </dgm:pt>
    <dgm:pt modelId="{6CE4B90A-DE92-4B23-A691-23ABFDA0FF3F}">
      <dgm:prSet phldrT="[Tekst]"/>
      <dgm:spPr>
        <a:ln>
          <a:noFill/>
        </a:ln>
      </dgm:spPr>
      <dgm:t>
        <a:bodyPr/>
        <a:lstStyle/>
        <a:p>
          <a:endParaRPr lang="da-DK" dirty="0"/>
        </a:p>
      </dgm:t>
    </dgm:pt>
    <dgm:pt modelId="{7664E070-D513-45DC-832F-5CC01E33E82D}" type="parTrans" cxnId="{06FB896F-EAB5-446F-B9F5-6D27CFA42D1F}">
      <dgm:prSet/>
      <dgm:spPr>
        <a:ln>
          <a:noFill/>
        </a:ln>
      </dgm:spPr>
      <dgm:t>
        <a:bodyPr/>
        <a:lstStyle/>
        <a:p>
          <a:endParaRPr lang="da-DK"/>
        </a:p>
      </dgm:t>
    </dgm:pt>
    <dgm:pt modelId="{64CAF74A-36C6-42CE-A3B2-E70CD456E10B}" type="sibTrans" cxnId="{06FB896F-EAB5-446F-B9F5-6D27CFA42D1F}">
      <dgm:prSet/>
      <dgm:spPr/>
      <dgm:t>
        <a:bodyPr/>
        <a:lstStyle/>
        <a:p>
          <a:endParaRPr lang="da-DK"/>
        </a:p>
      </dgm:t>
    </dgm:pt>
    <dgm:pt modelId="{F3B130A9-35BE-46C4-A0E6-E60E35FDAA6E}">
      <dgm:prSet phldrT="[Tekst]"/>
      <dgm:spPr>
        <a:ln>
          <a:noFill/>
        </a:ln>
      </dgm:spPr>
      <dgm:t>
        <a:bodyPr/>
        <a:lstStyle/>
        <a:p>
          <a:endParaRPr lang="da-DK" dirty="0"/>
        </a:p>
      </dgm:t>
    </dgm:pt>
    <dgm:pt modelId="{48C1337E-D447-4253-849A-96E4CF5C7F80}" type="parTrans" cxnId="{F83B1769-F338-4E0B-A3C2-FAE657DDBC17}">
      <dgm:prSet/>
      <dgm:spPr>
        <a:ln>
          <a:noFill/>
        </a:ln>
      </dgm:spPr>
      <dgm:t>
        <a:bodyPr/>
        <a:lstStyle/>
        <a:p>
          <a:endParaRPr lang="da-DK"/>
        </a:p>
      </dgm:t>
    </dgm:pt>
    <dgm:pt modelId="{D55B3FB3-8079-40D9-B8ED-37FDCFDC8023}" type="sibTrans" cxnId="{F83B1769-F338-4E0B-A3C2-FAE657DDBC17}">
      <dgm:prSet/>
      <dgm:spPr/>
      <dgm:t>
        <a:bodyPr/>
        <a:lstStyle/>
        <a:p>
          <a:endParaRPr lang="da-DK"/>
        </a:p>
      </dgm:t>
    </dgm:pt>
    <dgm:pt modelId="{9018760A-7E46-4E4F-9561-E4DE7CCFA70C}">
      <dgm:prSet phldrT="[Tekst]"/>
      <dgm:spPr>
        <a:ln>
          <a:noFill/>
        </a:ln>
      </dgm:spPr>
      <dgm:t>
        <a:bodyPr/>
        <a:lstStyle/>
        <a:p>
          <a:endParaRPr lang="da-DK" dirty="0"/>
        </a:p>
      </dgm:t>
    </dgm:pt>
    <dgm:pt modelId="{B9A47F02-53CB-4DED-B218-0B48BAC34370}" type="parTrans" cxnId="{EFDE5259-FE5D-4969-B5F7-985F863B6E30}">
      <dgm:prSet/>
      <dgm:spPr>
        <a:ln>
          <a:noFill/>
        </a:ln>
      </dgm:spPr>
      <dgm:t>
        <a:bodyPr/>
        <a:lstStyle/>
        <a:p>
          <a:endParaRPr lang="da-DK"/>
        </a:p>
      </dgm:t>
    </dgm:pt>
    <dgm:pt modelId="{05371FA8-7190-445A-8048-5BD6509C3619}" type="sibTrans" cxnId="{EFDE5259-FE5D-4969-B5F7-985F863B6E30}">
      <dgm:prSet/>
      <dgm:spPr/>
      <dgm:t>
        <a:bodyPr/>
        <a:lstStyle/>
        <a:p>
          <a:endParaRPr lang="da-DK"/>
        </a:p>
      </dgm:t>
    </dgm:pt>
    <dgm:pt modelId="{B72D42C8-FD23-419A-8EFA-1561ADC49068}">
      <dgm:prSet phldrT="[Tekst]"/>
      <dgm:spPr>
        <a:ln>
          <a:noFill/>
        </a:ln>
      </dgm:spPr>
      <dgm:t>
        <a:bodyPr/>
        <a:lstStyle/>
        <a:p>
          <a:endParaRPr lang="da-DK" dirty="0"/>
        </a:p>
      </dgm:t>
    </dgm:pt>
    <dgm:pt modelId="{DBC43A3E-4350-4EDA-BBFC-6D2EA02704B2}" type="parTrans" cxnId="{392FD2B5-9D9E-40DB-9BF0-EAF717D7C386}">
      <dgm:prSet/>
      <dgm:spPr>
        <a:ln>
          <a:noFill/>
        </a:ln>
      </dgm:spPr>
      <dgm:t>
        <a:bodyPr/>
        <a:lstStyle/>
        <a:p>
          <a:endParaRPr lang="da-DK"/>
        </a:p>
      </dgm:t>
    </dgm:pt>
    <dgm:pt modelId="{E405CA97-19A6-4648-B0BF-72E48A933063}" type="sibTrans" cxnId="{392FD2B5-9D9E-40DB-9BF0-EAF717D7C386}">
      <dgm:prSet/>
      <dgm:spPr/>
      <dgm:t>
        <a:bodyPr/>
        <a:lstStyle/>
        <a:p>
          <a:endParaRPr lang="da-DK"/>
        </a:p>
      </dgm:t>
    </dgm:pt>
    <dgm:pt modelId="{2A8FFB4E-ADF1-4363-9FC9-902C850DF9C4}">
      <dgm:prSet phldrT="[Tekst]"/>
      <dgm:spPr>
        <a:ln>
          <a:noFill/>
        </a:ln>
      </dgm:spPr>
      <dgm:t>
        <a:bodyPr/>
        <a:lstStyle/>
        <a:p>
          <a:endParaRPr lang="da-DK" dirty="0"/>
        </a:p>
      </dgm:t>
    </dgm:pt>
    <dgm:pt modelId="{817288F6-F52F-4AAB-8E00-9D3CF6CB2895}" type="parTrans" cxnId="{7AEE0EAE-6F02-423F-968C-BB1EC9920AF7}">
      <dgm:prSet/>
      <dgm:spPr>
        <a:ln>
          <a:noFill/>
        </a:ln>
      </dgm:spPr>
      <dgm:t>
        <a:bodyPr/>
        <a:lstStyle/>
        <a:p>
          <a:endParaRPr lang="da-DK"/>
        </a:p>
      </dgm:t>
    </dgm:pt>
    <dgm:pt modelId="{364C0D26-4C78-4BD7-A5A8-D6C255F6FE4F}" type="sibTrans" cxnId="{7AEE0EAE-6F02-423F-968C-BB1EC9920AF7}">
      <dgm:prSet/>
      <dgm:spPr/>
      <dgm:t>
        <a:bodyPr/>
        <a:lstStyle/>
        <a:p>
          <a:endParaRPr lang="da-DK"/>
        </a:p>
      </dgm:t>
    </dgm:pt>
    <dgm:pt modelId="{6719B949-5AAC-48CB-98D6-AE54D684F790}">
      <dgm:prSet phldrT="[Tekst]"/>
      <dgm:spPr>
        <a:ln>
          <a:noFill/>
        </a:ln>
      </dgm:spPr>
      <dgm:t>
        <a:bodyPr/>
        <a:lstStyle/>
        <a:p>
          <a:endParaRPr lang="da-DK" dirty="0"/>
        </a:p>
      </dgm:t>
    </dgm:pt>
    <dgm:pt modelId="{7AC75F7E-0622-4CA3-BEE5-A9AFFC42D919}" type="parTrans" cxnId="{95171ADA-206F-4526-971B-92F772000D37}">
      <dgm:prSet/>
      <dgm:spPr>
        <a:ln>
          <a:noFill/>
        </a:ln>
      </dgm:spPr>
      <dgm:t>
        <a:bodyPr/>
        <a:lstStyle/>
        <a:p>
          <a:endParaRPr lang="da-DK"/>
        </a:p>
      </dgm:t>
    </dgm:pt>
    <dgm:pt modelId="{976E3791-B242-43CE-B755-363401CC4B41}" type="sibTrans" cxnId="{95171ADA-206F-4526-971B-92F772000D37}">
      <dgm:prSet/>
      <dgm:spPr/>
      <dgm:t>
        <a:bodyPr/>
        <a:lstStyle/>
        <a:p>
          <a:endParaRPr lang="da-DK"/>
        </a:p>
      </dgm:t>
    </dgm:pt>
    <dgm:pt modelId="{52626FF8-8724-4637-AAFD-2AC9C829BA5E}" type="pres">
      <dgm:prSet presAssocID="{63E03C2C-1B1B-40E6-BDDB-CC8EF53E33E4}" presName="diagram" presStyleCnt="0">
        <dgm:presLayoutVars>
          <dgm:chPref val="1"/>
          <dgm:dir/>
          <dgm:animOne val="branch"/>
          <dgm:animLvl val="lvl"/>
          <dgm:resizeHandles val="exact"/>
        </dgm:presLayoutVars>
      </dgm:prSet>
      <dgm:spPr/>
    </dgm:pt>
    <dgm:pt modelId="{75336F12-FA9F-4ACD-8204-98CEBB856C55}" type="pres">
      <dgm:prSet presAssocID="{33511F16-0A7B-4A45-93B7-434BD17AA8D1}" presName="root1" presStyleCnt="0"/>
      <dgm:spPr/>
    </dgm:pt>
    <dgm:pt modelId="{1F8F8D28-0993-4682-8FA5-FF26D6B082C7}" type="pres">
      <dgm:prSet presAssocID="{33511F16-0A7B-4A45-93B7-434BD17AA8D1}" presName="LevelOneTextNode" presStyleLbl="node0" presStyleIdx="0" presStyleCnt="1">
        <dgm:presLayoutVars>
          <dgm:chPref val="3"/>
        </dgm:presLayoutVars>
      </dgm:prSet>
      <dgm:spPr/>
    </dgm:pt>
    <dgm:pt modelId="{890DE9CD-EE6E-4113-9AA6-18473EE45900}" type="pres">
      <dgm:prSet presAssocID="{33511F16-0A7B-4A45-93B7-434BD17AA8D1}" presName="level2hierChild" presStyleCnt="0"/>
      <dgm:spPr/>
    </dgm:pt>
    <dgm:pt modelId="{AC2DC94D-9F4D-4C97-B68F-0697C562FC3C}" type="pres">
      <dgm:prSet presAssocID="{DC8055AD-16E8-43BF-B6F4-7E20E5DF28D1}" presName="conn2-1" presStyleLbl="parChTrans1D2" presStyleIdx="0" presStyleCnt="4"/>
      <dgm:spPr/>
    </dgm:pt>
    <dgm:pt modelId="{50FEFB2E-D958-4092-B667-FCC4B6524D19}" type="pres">
      <dgm:prSet presAssocID="{DC8055AD-16E8-43BF-B6F4-7E20E5DF28D1}" presName="connTx" presStyleLbl="parChTrans1D2" presStyleIdx="0" presStyleCnt="4"/>
      <dgm:spPr/>
    </dgm:pt>
    <dgm:pt modelId="{46AE06BD-D812-4A8B-A81F-F4DA6A1780A7}" type="pres">
      <dgm:prSet presAssocID="{E0A8B2B9-948D-4CF4-B6AA-C20EBDFF8ABF}" presName="root2" presStyleCnt="0"/>
      <dgm:spPr/>
    </dgm:pt>
    <dgm:pt modelId="{30DBD4D8-DABE-4D00-9578-11A16A04C47E}" type="pres">
      <dgm:prSet presAssocID="{E0A8B2B9-948D-4CF4-B6AA-C20EBDFF8ABF}" presName="LevelTwoTextNode" presStyleLbl="node2" presStyleIdx="0" presStyleCnt="4">
        <dgm:presLayoutVars>
          <dgm:chPref val="3"/>
        </dgm:presLayoutVars>
      </dgm:prSet>
      <dgm:spPr/>
    </dgm:pt>
    <dgm:pt modelId="{5B5BA37B-606B-4734-AEB3-F887E11386A8}" type="pres">
      <dgm:prSet presAssocID="{E0A8B2B9-948D-4CF4-B6AA-C20EBDFF8ABF}" presName="level3hierChild" presStyleCnt="0"/>
      <dgm:spPr/>
    </dgm:pt>
    <dgm:pt modelId="{C71C37E8-2DB5-4B35-95C3-A0B3E645659E}" type="pres">
      <dgm:prSet presAssocID="{BF605495-A809-4B6C-B980-5B2B77126352}" presName="conn2-1" presStyleLbl="parChTrans1D3" presStyleIdx="0" presStyleCnt="5"/>
      <dgm:spPr/>
    </dgm:pt>
    <dgm:pt modelId="{04E6C801-7BCC-42A3-BED3-B8ACB81BCDB4}" type="pres">
      <dgm:prSet presAssocID="{BF605495-A809-4B6C-B980-5B2B77126352}" presName="connTx" presStyleLbl="parChTrans1D3" presStyleIdx="0" presStyleCnt="5"/>
      <dgm:spPr/>
    </dgm:pt>
    <dgm:pt modelId="{8BE8CCED-AEA2-4708-8896-65CEA477BC4E}" type="pres">
      <dgm:prSet presAssocID="{7A6B0B4E-D9BB-4486-A8E2-1799F1AD4FB6}" presName="root2" presStyleCnt="0"/>
      <dgm:spPr/>
    </dgm:pt>
    <dgm:pt modelId="{80AD9265-4689-4027-B8C0-0A0B81BD1764}" type="pres">
      <dgm:prSet presAssocID="{7A6B0B4E-D9BB-4486-A8E2-1799F1AD4FB6}" presName="LevelTwoTextNode" presStyleLbl="node3" presStyleIdx="0" presStyleCnt="5">
        <dgm:presLayoutVars>
          <dgm:chPref val="3"/>
        </dgm:presLayoutVars>
      </dgm:prSet>
      <dgm:spPr/>
    </dgm:pt>
    <dgm:pt modelId="{E360E0F6-9040-4A2A-A94F-3E65F5F0EE5B}" type="pres">
      <dgm:prSet presAssocID="{7A6B0B4E-D9BB-4486-A8E2-1799F1AD4FB6}" presName="level3hierChild" presStyleCnt="0"/>
      <dgm:spPr/>
    </dgm:pt>
    <dgm:pt modelId="{FD9B373B-2559-47DF-BA8B-4A86EECDE04A}" type="pres">
      <dgm:prSet presAssocID="{48C1337E-D447-4253-849A-96E4CF5C7F80}" presName="conn2-1" presStyleLbl="parChTrans1D4" presStyleIdx="0" presStyleCnt="7"/>
      <dgm:spPr/>
    </dgm:pt>
    <dgm:pt modelId="{91D2005A-C979-46AC-B110-9E325384D390}" type="pres">
      <dgm:prSet presAssocID="{48C1337E-D447-4253-849A-96E4CF5C7F80}" presName="connTx" presStyleLbl="parChTrans1D4" presStyleIdx="0" presStyleCnt="7"/>
      <dgm:spPr/>
    </dgm:pt>
    <dgm:pt modelId="{B0133C54-5CEF-44E7-AC89-C10A63FBF23B}" type="pres">
      <dgm:prSet presAssocID="{F3B130A9-35BE-46C4-A0E6-E60E35FDAA6E}" presName="root2" presStyleCnt="0"/>
      <dgm:spPr/>
    </dgm:pt>
    <dgm:pt modelId="{20FAE160-84D6-4725-BA6D-0376662F7720}" type="pres">
      <dgm:prSet presAssocID="{F3B130A9-35BE-46C4-A0E6-E60E35FDAA6E}" presName="LevelTwoTextNode" presStyleLbl="node4" presStyleIdx="0" presStyleCnt="7">
        <dgm:presLayoutVars>
          <dgm:chPref val="3"/>
        </dgm:presLayoutVars>
      </dgm:prSet>
      <dgm:spPr/>
    </dgm:pt>
    <dgm:pt modelId="{90281DDE-2C12-4ADB-B7BF-FC71C201788F}" type="pres">
      <dgm:prSet presAssocID="{F3B130A9-35BE-46C4-A0E6-E60E35FDAA6E}" presName="level3hierChild" presStyleCnt="0"/>
      <dgm:spPr/>
    </dgm:pt>
    <dgm:pt modelId="{F2DF427B-AA69-4722-9022-C541E7E81432}" type="pres">
      <dgm:prSet presAssocID="{7664E070-D513-45DC-832F-5CC01E33E82D}" presName="conn2-1" presStyleLbl="parChTrans1D4" presStyleIdx="1" presStyleCnt="7"/>
      <dgm:spPr/>
    </dgm:pt>
    <dgm:pt modelId="{2D9BF3D4-600B-4413-AA8B-0D700ED9C8F2}" type="pres">
      <dgm:prSet presAssocID="{7664E070-D513-45DC-832F-5CC01E33E82D}" presName="connTx" presStyleLbl="parChTrans1D4" presStyleIdx="1" presStyleCnt="7"/>
      <dgm:spPr/>
    </dgm:pt>
    <dgm:pt modelId="{C4A26AC0-1094-482C-95D2-590859065C6B}" type="pres">
      <dgm:prSet presAssocID="{6CE4B90A-DE92-4B23-A691-23ABFDA0FF3F}" presName="root2" presStyleCnt="0"/>
      <dgm:spPr/>
    </dgm:pt>
    <dgm:pt modelId="{72932F0C-8CDE-4A1C-AE5B-71D9DC6B1112}" type="pres">
      <dgm:prSet presAssocID="{6CE4B90A-DE92-4B23-A691-23ABFDA0FF3F}" presName="LevelTwoTextNode" presStyleLbl="node4" presStyleIdx="1" presStyleCnt="7">
        <dgm:presLayoutVars>
          <dgm:chPref val="3"/>
        </dgm:presLayoutVars>
      </dgm:prSet>
      <dgm:spPr/>
    </dgm:pt>
    <dgm:pt modelId="{89BCAE92-50E2-468D-8396-DA1E4400A849}" type="pres">
      <dgm:prSet presAssocID="{6CE4B90A-DE92-4B23-A691-23ABFDA0FF3F}" presName="level3hierChild" presStyleCnt="0"/>
      <dgm:spPr/>
    </dgm:pt>
    <dgm:pt modelId="{4ABA3455-E72E-42EC-9B58-CEA9DDAF7D1A}" type="pres">
      <dgm:prSet presAssocID="{B9A47F02-53CB-4DED-B218-0B48BAC34370}" presName="conn2-1" presStyleLbl="parChTrans1D2" presStyleIdx="1" presStyleCnt="4"/>
      <dgm:spPr/>
    </dgm:pt>
    <dgm:pt modelId="{1BC129A5-6DCF-4A20-9C44-F2E270F36F46}" type="pres">
      <dgm:prSet presAssocID="{B9A47F02-53CB-4DED-B218-0B48BAC34370}" presName="connTx" presStyleLbl="parChTrans1D2" presStyleIdx="1" presStyleCnt="4"/>
      <dgm:spPr/>
    </dgm:pt>
    <dgm:pt modelId="{33D2B18E-079D-49C0-BB07-5AE687F3C8D5}" type="pres">
      <dgm:prSet presAssocID="{9018760A-7E46-4E4F-9561-E4DE7CCFA70C}" presName="root2" presStyleCnt="0"/>
      <dgm:spPr/>
    </dgm:pt>
    <dgm:pt modelId="{EE7DF99D-E46C-443F-8F48-418EF651E0F9}" type="pres">
      <dgm:prSet presAssocID="{9018760A-7E46-4E4F-9561-E4DE7CCFA70C}" presName="LevelTwoTextNode" presStyleLbl="node2" presStyleIdx="1" presStyleCnt="4">
        <dgm:presLayoutVars>
          <dgm:chPref val="3"/>
        </dgm:presLayoutVars>
      </dgm:prSet>
      <dgm:spPr/>
    </dgm:pt>
    <dgm:pt modelId="{C69401BF-A59A-40B6-AADA-E47E739F1DFA}" type="pres">
      <dgm:prSet presAssocID="{9018760A-7E46-4E4F-9561-E4DE7CCFA70C}" presName="level3hierChild" presStyleCnt="0"/>
      <dgm:spPr/>
    </dgm:pt>
    <dgm:pt modelId="{72BEDF59-DF0D-4FB7-B558-325C23268D64}" type="pres">
      <dgm:prSet presAssocID="{817288F6-F52F-4AAB-8E00-9D3CF6CB2895}" presName="conn2-1" presStyleLbl="parChTrans1D3" presStyleIdx="1" presStyleCnt="5"/>
      <dgm:spPr/>
    </dgm:pt>
    <dgm:pt modelId="{DE7F3C6F-BA5B-433A-AEBF-465B59DC8546}" type="pres">
      <dgm:prSet presAssocID="{817288F6-F52F-4AAB-8E00-9D3CF6CB2895}" presName="connTx" presStyleLbl="parChTrans1D3" presStyleIdx="1" presStyleCnt="5"/>
      <dgm:spPr/>
    </dgm:pt>
    <dgm:pt modelId="{DD369DAD-B445-49E5-AFA1-E3500CAA4BFB}" type="pres">
      <dgm:prSet presAssocID="{2A8FFB4E-ADF1-4363-9FC9-902C850DF9C4}" presName="root2" presStyleCnt="0"/>
      <dgm:spPr/>
    </dgm:pt>
    <dgm:pt modelId="{8FA92904-E2F3-4165-8B96-3D22DE0100D3}" type="pres">
      <dgm:prSet presAssocID="{2A8FFB4E-ADF1-4363-9FC9-902C850DF9C4}" presName="LevelTwoTextNode" presStyleLbl="node3" presStyleIdx="1" presStyleCnt="5">
        <dgm:presLayoutVars>
          <dgm:chPref val="3"/>
        </dgm:presLayoutVars>
      </dgm:prSet>
      <dgm:spPr/>
    </dgm:pt>
    <dgm:pt modelId="{3E3E04D5-530A-4046-A00A-4D608F9BEE90}" type="pres">
      <dgm:prSet presAssocID="{2A8FFB4E-ADF1-4363-9FC9-902C850DF9C4}" presName="level3hierChild" presStyleCnt="0"/>
      <dgm:spPr/>
    </dgm:pt>
    <dgm:pt modelId="{C68F00EF-9F7D-488B-BCFD-14AA3E524DFB}" type="pres">
      <dgm:prSet presAssocID="{7AC75F7E-0622-4CA3-BEE5-A9AFFC42D919}" presName="conn2-1" presStyleLbl="parChTrans1D4" presStyleIdx="2" presStyleCnt="7"/>
      <dgm:spPr/>
    </dgm:pt>
    <dgm:pt modelId="{4C87889D-1C2D-4392-A42B-1B249DF394AE}" type="pres">
      <dgm:prSet presAssocID="{7AC75F7E-0622-4CA3-BEE5-A9AFFC42D919}" presName="connTx" presStyleLbl="parChTrans1D4" presStyleIdx="2" presStyleCnt="7"/>
      <dgm:spPr/>
    </dgm:pt>
    <dgm:pt modelId="{86356AB8-F1E1-4681-84F7-282D24A415D8}" type="pres">
      <dgm:prSet presAssocID="{6719B949-5AAC-48CB-98D6-AE54D684F790}" presName="root2" presStyleCnt="0"/>
      <dgm:spPr/>
    </dgm:pt>
    <dgm:pt modelId="{CC2D4AA2-319A-43A5-B851-0FD995F8BD0C}" type="pres">
      <dgm:prSet presAssocID="{6719B949-5AAC-48CB-98D6-AE54D684F790}" presName="LevelTwoTextNode" presStyleLbl="node4" presStyleIdx="2" presStyleCnt="7">
        <dgm:presLayoutVars>
          <dgm:chPref val="3"/>
        </dgm:presLayoutVars>
      </dgm:prSet>
      <dgm:spPr/>
    </dgm:pt>
    <dgm:pt modelId="{6ECE6BB5-9A46-409F-88A5-B73C7ED3826C}" type="pres">
      <dgm:prSet presAssocID="{6719B949-5AAC-48CB-98D6-AE54D684F790}" presName="level3hierChild" presStyleCnt="0"/>
      <dgm:spPr/>
    </dgm:pt>
    <dgm:pt modelId="{9871A903-F797-4E11-A988-BA438690FDE1}" type="pres">
      <dgm:prSet presAssocID="{DBC43A3E-4350-4EDA-BBFC-6D2EA02704B2}" presName="conn2-1" presStyleLbl="parChTrans1D4" presStyleIdx="3" presStyleCnt="7"/>
      <dgm:spPr/>
    </dgm:pt>
    <dgm:pt modelId="{BAD982AF-524F-40A7-813C-1A17D5911736}" type="pres">
      <dgm:prSet presAssocID="{DBC43A3E-4350-4EDA-BBFC-6D2EA02704B2}" presName="connTx" presStyleLbl="parChTrans1D4" presStyleIdx="3" presStyleCnt="7"/>
      <dgm:spPr/>
    </dgm:pt>
    <dgm:pt modelId="{2CFD2BD9-A307-4E45-B1B9-030150BBAD23}" type="pres">
      <dgm:prSet presAssocID="{B72D42C8-FD23-419A-8EFA-1561ADC49068}" presName="root2" presStyleCnt="0"/>
      <dgm:spPr/>
    </dgm:pt>
    <dgm:pt modelId="{FD3F4F7E-AB45-4448-9A3C-A473F263728B}" type="pres">
      <dgm:prSet presAssocID="{B72D42C8-FD23-419A-8EFA-1561ADC49068}" presName="LevelTwoTextNode" presStyleLbl="node4" presStyleIdx="3" presStyleCnt="7">
        <dgm:presLayoutVars>
          <dgm:chPref val="3"/>
        </dgm:presLayoutVars>
      </dgm:prSet>
      <dgm:spPr/>
    </dgm:pt>
    <dgm:pt modelId="{24AF818C-AF21-438D-B3F0-36A865157621}" type="pres">
      <dgm:prSet presAssocID="{B72D42C8-FD23-419A-8EFA-1561ADC49068}" presName="level3hierChild" presStyleCnt="0"/>
      <dgm:spPr/>
    </dgm:pt>
    <dgm:pt modelId="{6F25B1E9-0DFC-4281-A8FE-1F325E9C2628}" type="pres">
      <dgm:prSet presAssocID="{C83CDA97-0ECE-4E62-BEBB-6A3A3B8899D4}" presName="conn2-1" presStyleLbl="parChTrans1D3" presStyleIdx="2" presStyleCnt="5"/>
      <dgm:spPr/>
    </dgm:pt>
    <dgm:pt modelId="{6E4AAB70-FAEE-48A6-A7BA-B58EC9B98B3A}" type="pres">
      <dgm:prSet presAssocID="{C83CDA97-0ECE-4E62-BEBB-6A3A3B8899D4}" presName="connTx" presStyleLbl="parChTrans1D3" presStyleIdx="2" presStyleCnt="5"/>
      <dgm:spPr/>
    </dgm:pt>
    <dgm:pt modelId="{4CF0AD88-7409-4142-8C71-578572FED8C8}" type="pres">
      <dgm:prSet presAssocID="{B74AD3F3-D7D9-4A6C-A0BC-C8788359F5C6}" presName="root2" presStyleCnt="0"/>
      <dgm:spPr/>
    </dgm:pt>
    <dgm:pt modelId="{1E88B520-1C30-4B71-A7FD-1E131B7D2D99}" type="pres">
      <dgm:prSet presAssocID="{B74AD3F3-D7D9-4A6C-A0BC-C8788359F5C6}" presName="LevelTwoTextNode" presStyleLbl="node3" presStyleIdx="2" presStyleCnt="5">
        <dgm:presLayoutVars>
          <dgm:chPref val="3"/>
        </dgm:presLayoutVars>
      </dgm:prSet>
      <dgm:spPr/>
    </dgm:pt>
    <dgm:pt modelId="{4CAD6213-D3A1-45F0-835B-130D1C7A11F8}" type="pres">
      <dgm:prSet presAssocID="{B74AD3F3-D7D9-4A6C-A0BC-C8788359F5C6}" presName="level3hierChild" presStyleCnt="0"/>
      <dgm:spPr/>
    </dgm:pt>
    <dgm:pt modelId="{C6FA6B1D-436A-4F2B-8BD9-9CE605703A75}" type="pres">
      <dgm:prSet presAssocID="{5F6E0BB1-2EA6-4403-AFE4-B39FB1686864}" presName="conn2-1" presStyleLbl="parChTrans1D2" presStyleIdx="2" presStyleCnt="4"/>
      <dgm:spPr/>
    </dgm:pt>
    <dgm:pt modelId="{1925BF65-ACB2-4E45-897A-3CA7A58D0241}" type="pres">
      <dgm:prSet presAssocID="{5F6E0BB1-2EA6-4403-AFE4-B39FB1686864}" presName="connTx" presStyleLbl="parChTrans1D2" presStyleIdx="2" presStyleCnt="4"/>
      <dgm:spPr/>
    </dgm:pt>
    <dgm:pt modelId="{E5CA2764-7EE7-461B-A6CA-4EFB3B26E919}" type="pres">
      <dgm:prSet presAssocID="{80693373-F47F-418F-B5BC-546A5F4FE9F0}" presName="root2" presStyleCnt="0"/>
      <dgm:spPr/>
    </dgm:pt>
    <dgm:pt modelId="{3FD93B82-FC80-4764-8E41-1CFCCA6CC6C5}" type="pres">
      <dgm:prSet presAssocID="{80693373-F47F-418F-B5BC-546A5F4FE9F0}" presName="LevelTwoTextNode" presStyleLbl="node2" presStyleIdx="2" presStyleCnt="4">
        <dgm:presLayoutVars>
          <dgm:chPref val="3"/>
        </dgm:presLayoutVars>
      </dgm:prSet>
      <dgm:spPr/>
    </dgm:pt>
    <dgm:pt modelId="{4F4C58BE-C241-49B1-9C4F-061300A04745}" type="pres">
      <dgm:prSet presAssocID="{80693373-F47F-418F-B5BC-546A5F4FE9F0}" presName="level3hierChild" presStyleCnt="0"/>
      <dgm:spPr/>
    </dgm:pt>
    <dgm:pt modelId="{41D53AFC-F085-4FB9-AC18-B8B08FDD0EA2}" type="pres">
      <dgm:prSet presAssocID="{7FF63B61-4808-4454-9F9A-C5CEA8B6FA6B}" presName="conn2-1" presStyleLbl="parChTrans1D2" presStyleIdx="3" presStyleCnt="4"/>
      <dgm:spPr/>
    </dgm:pt>
    <dgm:pt modelId="{A21330C5-CBB3-4051-9971-718C520C6805}" type="pres">
      <dgm:prSet presAssocID="{7FF63B61-4808-4454-9F9A-C5CEA8B6FA6B}" presName="connTx" presStyleLbl="parChTrans1D2" presStyleIdx="3" presStyleCnt="4"/>
      <dgm:spPr/>
    </dgm:pt>
    <dgm:pt modelId="{BEA2B809-7DA6-416C-AB32-A614A9A2317B}" type="pres">
      <dgm:prSet presAssocID="{DAB06993-42EA-4041-A130-0F0824FDB202}" presName="root2" presStyleCnt="0"/>
      <dgm:spPr/>
    </dgm:pt>
    <dgm:pt modelId="{79A9D26D-3ADA-4591-BF3B-E4B822EE8013}" type="pres">
      <dgm:prSet presAssocID="{DAB06993-42EA-4041-A130-0F0824FDB202}" presName="LevelTwoTextNode" presStyleLbl="node2" presStyleIdx="3" presStyleCnt="4">
        <dgm:presLayoutVars>
          <dgm:chPref val="3"/>
        </dgm:presLayoutVars>
      </dgm:prSet>
      <dgm:spPr/>
    </dgm:pt>
    <dgm:pt modelId="{C968719B-2BA2-4582-8902-AEF28BA3B078}" type="pres">
      <dgm:prSet presAssocID="{DAB06993-42EA-4041-A130-0F0824FDB202}" presName="level3hierChild" presStyleCnt="0"/>
      <dgm:spPr/>
    </dgm:pt>
    <dgm:pt modelId="{95E11DC6-3F51-4BD7-9845-E8E3D5CF6E25}" type="pres">
      <dgm:prSet presAssocID="{75079778-7C17-4A1D-B6E7-64ED244BBBDE}" presName="conn2-1" presStyleLbl="parChTrans1D3" presStyleIdx="3" presStyleCnt="5"/>
      <dgm:spPr/>
    </dgm:pt>
    <dgm:pt modelId="{69A3710C-104C-4C61-9AF4-082799DCEF4C}" type="pres">
      <dgm:prSet presAssocID="{75079778-7C17-4A1D-B6E7-64ED244BBBDE}" presName="connTx" presStyleLbl="parChTrans1D3" presStyleIdx="3" presStyleCnt="5"/>
      <dgm:spPr/>
    </dgm:pt>
    <dgm:pt modelId="{3D43C63C-7FD8-4BEB-90CB-5418CF53FB1F}" type="pres">
      <dgm:prSet presAssocID="{9DD41FA0-D18E-4CCA-9FA5-E5FEA186C6A2}" presName="root2" presStyleCnt="0"/>
      <dgm:spPr/>
    </dgm:pt>
    <dgm:pt modelId="{39E9012A-1823-47F9-A644-1AF233C34C65}" type="pres">
      <dgm:prSet presAssocID="{9DD41FA0-D18E-4CCA-9FA5-E5FEA186C6A2}" presName="LevelTwoTextNode" presStyleLbl="node3" presStyleIdx="3" presStyleCnt="5">
        <dgm:presLayoutVars>
          <dgm:chPref val="3"/>
        </dgm:presLayoutVars>
      </dgm:prSet>
      <dgm:spPr/>
    </dgm:pt>
    <dgm:pt modelId="{D111E451-CF3C-483A-822D-FB936098B163}" type="pres">
      <dgm:prSet presAssocID="{9DD41FA0-D18E-4CCA-9FA5-E5FEA186C6A2}" presName="level3hierChild" presStyleCnt="0"/>
      <dgm:spPr/>
    </dgm:pt>
    <dgm:pt modelId="{7B285283-56BC-417E-8285-A11100B907CE}" type="pres">
      <dgm:prSet presAssocID="{CD358701-7DB4-40FC-BBEC-3F2EA42A27B2}" presName="conn2-1" presStyleLbl="parChTrans1D4" presStyleIdx="4" presStyleCnt="7"/>
      <dgm:spPr/>
    </dgm:pt>
    <dgm:pt modelId="{904385CE-FB4B-4410-B0A8-859ECA4029D3}" type="pres">
      <dgm:prSet presAssocID="{CD358701-7DB4-40FC-BBEC-3F2EA42A27B2}" presName="connTx" presStyleLbl="parChTrans1D4" presStyleIdx="4" presStyleCnt="7"/>
      <dgm:spPr/>
    </dgm:pt>
    <dgm:pt modelId="{D8EBB523-4F4F-426E-BC5C-CE7157739512}" type="pres">
      <dgm:prSet presAssocID="{70840FDD-6EF2-4806-9393-B5683710C2ED}" presName="root2" presStyleCnt="0"/>
      <dgm:spPr/>
    </dgm:pt>
    <dgm:pt modelId="{99251D43-2F09-4772-97C3-FADD08F39921}" type="pres">
      <dgm:prSet presAssocID="{70840FDD-6EF2-4806-9393-B5683710C2ED}" presName="LevelTwoTextNode" presStyleLbl="node4" presStyleIdx="4" presStyleCnt="7">
        <dgm:presLayoutVars>
          <dgm:chPref val="3"/>
        </dgm:presLayoutVars>
      </dgm:prSet>
      <dgm:spPr/>
    </dgm:pt>
    <dgm:pt modelId="{A7A7EBA7-9C96-42AA-9E4F-B7211097C73A}" type="pres">
      <dgm:prSet presAssocID="{70840FDD-6EF2-4806-9393-B5683710C2ED}" presName="level3hierChild" presStyleCnt="0"/>
      <dgm:spPr/>
    </dgm:pt>
    <dgm:pt modelId="{D5B5934A-2114-4FDD-8F81-7D744BC3248F}" type="pres">
      <dgm:prSet presAssocID="{58DAE862-64B6-4E7B-BEA4-01833D88F88D}" presName="conn2-1" presStyleLbl="parChTrans1D4" presStyleIdx="5" presStyleCnt="7"/>
      <dgm:spPr/>
    </dgm:pt>
    <dgm:pt modelId="{5F4E9589-ACE1-48AD-8707-B2807CDF1AC8}" type="pres">
      <dgm:prSet presAssocID="{58DAE862-64B6-4E7B-BEA4-01833D88F88D}" presName="connTx" presStyleLbl="parChTrans1D4" presStyleIdx="5" presStyleCnt="7"/>
      <dgm:spPr/>
    </dgm:pt>
    <dgm:pt modelId="{37240C07-A9FC-427C-8E0B-231E5F72FEB8}" type="pres">
      <dgm:prSet presAssocID="{76554516-8782-492A-8688-594881477B73}" presName="root2" presStyleCnt="0"/>
      <dgm:spPr/>
    </dgm:pt>
    <dgm:pt modelId="{11D962DB-6164-4FF7-ABEF-21F22337108A}" type="pres">
      <dgm:prSet presAssocID="{76554516-8782-492A-8688-594881477B73}" presName="LevelTwoTextNode" presStyleLbl="node4" presStyleIdx="5" presStyleCnt="7">
        <dgm:presLayoutVars>
          <dgm:chPref val="3"/>
        </dgm:presLayoutVars>
      </dgm:prSet>
      <dgm:spPr/>
    </dgm:pt>
    <dgm:pt modelId="{B8F2B4E8-0345-4A05-9F74-FB57B3A5DA74}" type="pres">
      <dgm:prSet presAssocID="{76554516-8782-492A-8688-594881477B73}" presName="level3hierChild" presStyleCnt="0"/>
      <dgm:spPr/>
    </dgm:pt>
    <dgm:pt modelId="{2A69907E-0A10-43EF-AEE6-E7EE29924E5B}" type="pres">
      <dgm:prSet presAssocID="{7CC856C5-F4F5-4607-9668-452115CDCC1D}" presName="conn2-1" presStyleLbl="parChTrans1D3" presStyleIdx="4" presStyleCnt="5"/>
      <dgm:spPr/>
    </dgm:pt>
    <dgm:pt modelId="{D152BC19-679E-4FDE-8241-74E19ED88C63}" type="pres">
      <dgm:prSet presAssocID="{7CC856C5-F4F5-4607-9668-452115CDCC1D}" presName="connTx" presStyleLbl="parChTrans1D3" presStyleIdx="4" presStyleCnt="5"/>
      <dgm:spPr/>
    </dgm:pt>
    <dgm:pt modelId="{761A4E74-D586-4A5F-B5B1-CF3FA0C0E4E5}" type="pres">
      <dgm:prSet presAssocID="{17E58B7F-A7C8-47EE-A44E-D088E2E85BD8}" presName="root2" presStyleCnt="0"/>
      <dgm:spPr/>
    </dgm:pt>
    <dgm:pt modelId="{99245D9B-9790-47AC-8BC8-AA69EA333835}" type="pres">
      <dgm:prSet presAssocID="{17E58B7F-A7C8-47EE-A44E-D088E2E85BD8}" presName="LevelTwoTextNode" presStyleLbl="node3" presStyleIdx="4" presStyleCnt="5">
        <dgm:presLayoutVars>
          <dgm:chPref val="3"/>
        </dgm:presLayoutVars>
      </dgm:prSet>
      <dgm:spPr/>
    </dgm:pt>
    <dgm:pt modelId="{15A0E0FA-3C3A-4F53-A8C5-54268A7C0190}" type="pres">
      <dgm:prSet presAssocID="{17E58B7F-A7C8-47EE-A44E-D088E2E85BD8}" presName="level3hierChild" presStyleCnt="0"/>
      <dgm:spPr/>
    </dgm:pt>
    <dgm:pt modelId="{EEE6612A-ACA3-45D7-AC0A-6C9BCF5D23F5}" type="pres">
      <dgm:prSet presAssocID="{77F9815F-81E8-4C66-B794-4C192F5BE3EE}" presName="conn2-1" presStyleLbl="parChTrans1D4" presStyleIdx="6" presStyleCnt="7"/>
      <dgm:spPr/>
    </dgm:pt>
    <dgm:pt modelId="{CC2A3244-8BE5-4B80-9829-28BD5D97E735}" type="pres">
      <dgm:prSet presAssocID="{77F9815F-81E8-4C66-B794-4C192F5BE3EE}" presName="connTx" presStyleLbl="parChTrans1D4" presStyleIdx="6" presStyleCnt="7"/>
      <dgm:spPr/>
    </dgm:pt>
    <dgm:pt modelId="{79E5C82F-1361-4D54-B63F-26A16EA43159}" type="pres">
      <dgm:prSet presAssocID="{C855840F-0251-4CB1-88FC-E9A69F4F8013}" presName="root2" presStyleCnt="0"/>
      <dgm:spPr/>
    </dgm:pt>
    <dgm:pt modelId="{1E46B77B-AC8A-438E-9F76-26CE91F4F596}" type="pres">
      <dgm:prSet presAssocID="{C855840F-0251-4CB1-88FC-E9A69F4F8013}" presName="LevelTwoTextNode" presStyleLbl="node4" presStyleIdx="6" presStyleCnt="7">
        <dgm:presLayoutVars>
          <dgm:chPref val="3"/>
        </dgm:presLayoutVars>
      </dgm:prSet>
      <dgm:spPr/>
    </dgm:pt>
    <dgm:pt modelId="{0C2F807C-6C0E-4306-ACD1-B117E2C95933}" type="pres">
      <dgm:prSet presAssocID="{C855840F-0251-4CB1-88FC-E9A69F4F8013}" presName="level3hierChild" presStyleCnt="0"/>
      <dgm:spPr/>
    </dgm:pt>
  </dgm:ptLst>
  <dgm:cxnLst>
    <dgm:cxn modelId="{93FC9C05-E8EB-4482-A7C4-454FA86328B6}" type="presOf" srcId="{6CE4B90A-DE92-4B23-A691-23ABFDA0FF3F}" destId="{72932F0C-8CDE-4A1C-AE5B-71D9DC6B1112}" srcOrd="0" destOrd="0" presId="urn:microsoft.com/office/officeart/2005/8/layout/hierarchy2"/>
    <dgm:cxn modelId="{5F4F2606-0FC8-4F4B-94BA-16F6140055D9}" type="presOf" srcId="{9018760A-7E46-4E4F-9561-E4DE7CCFA70C}" destId="{EE7DF99D-E46C-443F-8F48-418EF651E0F9}" srcOrd="0" destOrd="0" presId="urn:microsoft.com/office/officeart/2005/8/layout/hierarchy2"/>
    <dgm:cxn modelId="{D8810509-17C9-4875-86AB-DC81A0DC90C5}" type="presOf" srcId="{B74AD3F3-D7D9-4A6C-A0BC-C8788359F5C6}" destId="{1E88B520-1C30-4B71-A7FD-1E131B7D2D99}" srcOrd="0" destOrd="0" presId="urn:microsoft.com/office/officeart/2005/8/layout/hierarchy2"/>
    <dgm:cxn modelId="{8050A80D-A8A9-4B4E-B2D7-8BB36CEA276E}" type="presOf" srcId="{9DD41FA0-D18E-4CCA-9FA5-E5FEA186C6A2}" destId="{39E9012A-1823-47F9-A644-1AF233C34C65}" srcOrd="0" destOrd="0" presId="urn:microsoft.com/office/officeart/2005/8/layout/hierarchy2"/>
    <dgm:cxn modelId="{E2F76C13-AFB6-41A0-869A-BA01D520CEB9}" type="presOf" srcId="{817288F6-F52F-4AAB-8E00-9D3CF6CB2895}" destId="{DE7F3C6F-BA5B-433A-AEBF-465B59DC8546}" srcOrd="1" destOrd="0" presId="urn:microsoft.com/office/officeart/2005/8/layout/hierarchy2"/>
    <dgm:cxn modelId="{5EB13014-2373-4324-B410-503DAB930D41}" type="presOf" srcId="{5F6E0BB1-2EA6-4403-AFE4-B39FB1686864}" destId="{1925BF65-ACB2-4E45-897A-3CA7A58D0241}" srcOrd="1" destOrd="0" presId="urn:microsoft.com/office/officeart/2005/8/layout/hierarchy2"/>
    <dgm:cxn modelId="{51E33318-755E-4D86-B2CB-4F0E6C98EEAD}" type="presOf" srcId="{DC8055AD-16E8-43BF-B6F4-7E20E5DF28D1}" destId="{AC2DC94D-9F4D-4C97-B68F-0697C562FC3C}" srcOrd="0" destOrd="0" presId="urn:microsoft.com/office/officeart/2005/8/layout/hierarchy2"/>
    <dgm:cxn modelId="{E51DFD1B-3BF2-4046-A062-BFE9D33E8ED2}" type="presOf" srcId="{33511F16-0A7B-4A45-93B7-434BD17AA8D1}" destId="{1F8F8D28-0993-4682-8FA5-FF26D6B082C7}" srcOrd="0" destOrd="0" presId="urn:microsoft.com/office/officeart/2005/8/layout/hierarchy2"/>
    <dgm:cxn modelId="{1620D81C-71E6-4E34-ABE5-FE2959B85DA5}" type="presOf" srcId="{7CC856C5-F4F5-4607-9668-452115CDCC1D}" destId="{2A69907E-0A10-43EF-AEE6-E7EE29924E5B}" srcOrd="0" destOrd="0" presId="urn:microsoft.com/office/officeart/2005/8/layout/hierarchy2"/>
    <dgm:cxn modelId="{B818861F-53EA-4571-A44F-3C75B08E7E78}" type="presOf" srcId="{7A6B0B4E-D9BB-4486-A8E2-1799F1AD4FB6}" destId="{80AD9265-4689-4027-B8C0-0A0B81BD1764}" srcOrd="0" destOrd="0" presId="urn:microsoft.com/office/officeart/2005/8/layout/hierarchy2"/>
    <dgm:cxn modelId="{F00CE02A-4123-43F6-AFEB-528E23055B64}" type="presOf" srcId="{DC8055AD-16E8-43BF-B6F4-7E20E5DF28D1}" destId="{50FEFB2E-D958-4092-B667-FCC4B6524D19}" srcOrd="1" destOrd="0" presId="urn:microsoft.com/office/officeart/2005/8/layout/hierarchy2"/>
    <dgm:cxn modelId="{E457942D-C032-47B5-BA52-D36F30764500}" type="presOf" srcId="{48C1337E-D447-4253-849A-96E4CF5C7F80}" destId="{91D2005A-C979-46AC-B110-9E325384D390}" srcOrd="1" destOrd="0" presId="urn:microsoft.com/office/officeart/2005/8/layout/hierarchy2"/>
    <dgm:cxn modelId="{A6F83932-679F-4B24-B26A-B42CFD03E9E9}" type="presOf" srcId="{F3B130A9-35BE-46C4-A0E6-E60E35FDAA6E}" destId="{20FAE160-84D6-4725-BA6D-0376662F7720}" srcOrd="0" destOrd="0" presId="urn:microsoft.com/office/officeart/2005/8/layout/hierarchy2"/>
    <dgm:cxn modelId="{A5703434-ADB2-4B73-9E9C-BDDD1E31C195}" type="presOf" srcId="{7FF63B61-4808-4454-9F9A-C5CEA8B6FA6B}" destId="{A21330C5-CBB3-4051-9971-718C520C6805}" srcOrd="1" destOrd="0" presId="urn:microsoft.com/office/officeart/2005/8/layout/hierarchy2"/>
    <dgm:cxn modelId="{00FCD936-BBC9-4D47-8C36-6EADEC914C16}" type="presOf" srcId="{70840FDD-6EF2-4806-9393-B5683710C2ED}" destId="{99251D43-2F09-4772-97C3-FADD08F39921}" srcOrd="0" destOrd="0" presId="urn:microsoft.com/office/officeart/2005/8/layout/hierarchy2"/>
    <dgm:cxn modelId="{DF73E939-2F73-4E3B-97DE-F90AD5FCBE4C}" type="presOf" srcId="{76554516-8782-492A-8688-594881477B73}" destId="{11D962DB-6164-4FF7-ABEF-21F22337108A}" srcOrd="0" destOrd="0" presId="urn:microsoft.com/office/officeart/2005/8/layout/hierarchy2"/>
    <dgm:cxn modelId="{18EB7E3B-22B7-4F87-9C35-5A7FE28D9CBC}" type="presOf" srcId="{75079778-7C17-4A1D-B6E7-64ED244BBBDE}" destId="{69A3710C-104C-4C61-9AF4-082799DCEF4C}" srcOrd="1" destOrd="0" presId="urn:microsoft.com/office/officeart/2005/8/layout/hierarchy2"/>
    <dgm:cxn modelId="{7244123D-1D4F-413D-AE86-75649ECB58E1}" type="presOf" srcId="{DAB06993-42EA-4041-A130-0F0824FDB202}" destId="{79A9D26D-3ADA-4591-BF3B-E4B822EE8013}" srcOrd="0" destOrd="0" presId="urn:microsoft.com/office/officeart/2005/8/layout/hierarchy2"/>
    <dgm:cxn modelId="{99296D5E-04D0-4A9A-936A-24059C21E26D}" srcId="{9DD41FA0-D18E-4CCA-9FA5-E5FEA186C6A2}" destId="{70840FDD-6EF2-4806-9393-B5683710C2ED}" srcOrd="0" destOrd="0" parTransId="{CD358701-7DB4-40FC-BBEC-3F2EA42A27B2}" sibTransId="{88CB034F-3C1A-4A64-AA59-F93391908DEB}"/>
    <dgm:cxn modelId="{CFB13D60-4935-48A2-A09F-A6721226BF6E}" type="presOf" srcId="{58DAE862-64B6-4E7B-BEA4-01833D88F88D}" destId="{5F4E9589-ACE1-48AD-8707-B2807CDF1AC8}" srcOrd="1" destOrd="0" presId="urn:microsoft.com/office/officeart/2005/8/layout/hierarchy2"/>
    <dgm:cxn modelId="{BFE43961-EFD3-45B9-9C19-3D603ED656B7}" type="presOf" srcId="{6719B949-5AAC-48CB-98D6-AE54D684F790}" destId="{CC2D4AA2-319A-43A5-B851-0FD995F8BD0C}" srcOrd="0" destOrd="0" presId="urn:microsoft.com/office/officeart/2005/8/layout/hierarchy2"/>
    <dgm:cxn modelId="{60430662-8565-43A4-9910-9979CA6A2AE8}" type="presOf" srcId="{DBC43A3E-4350-4EDA-BBFC-6D2EA02704B2}" destId="{BAD982AF-524F-40A7-813C-1A17D5911736}" srcOrd="1" destOrd="0" presId="urn:microsoft.com/office/officeart/2005/8/layout/hierarchy2"/>
    <dgm:cxn modelId="{94AAFF63-59F6-4CBA-8F3A-1B0DA4F68012}" srcId="{33511F16-0A7B-4A45-93B7-434BD17AA8D1}" destId="{E0A8B2B9-948D-4CF4-B6AA-C20EBDFF8ABF}" srcOrd="0" destOrd="0" parTransId="{DC8055AD-16E8-43BF-B6F4-7E20E5DF28D1}" sibTransId="{279069AC-665D-43FE-969D-E5D92362640A}"/>
    <dgm:cxn modelId="{F83B1769-F338-4E0B-A3C2-FAE657DDBC17}" srcId="{7A6B0B4E-D9BB-4486-A8E2-1799F1AD4FB6}" destId="{F3B130A9-35BE-46C4-A0E6-E60E35FDAA6E}" srcOrd="0" destOrd="0" parTransId="{48C1337E-D447-4253-849A-96E4CF5C7F80}" sibTransId="{D55B3FB3-8079-40D9-B8ED-37FDCFDC8023}"/>
    <dgm:cxn modelId="{3502836A-2115-4F35-8116-C98C89496335}" srcId="{33511F16-0A7B-4A45-93B7-434BD17AA8D1}" destId="{DAB06993-42EA-4041-A130-0F0824FDB202}" srcOrd="3" destOrd="0" parTransId="{7FF63B61-4808-4454-9F9A-C5CEA8B6FA6B}" sibTransId="{B909A987-F40E-44EE-863F-15CDD01B623F}"/>
    <dgm:cxn modelId="{021F374C-C26C-4E17-96F6-8C109FE2F562}" srcId="{17E58B7F-A7C8-47EE-A44E-D088E2E85BD8}" destId="{C855840F-0251-4CB1-88FC-E9A69F4F8013}" srcOrd="0" destOrd="0" parTransId="{77F9815F-81E8-4C66-B794-4C192F5BE3EE}" sibTransId="{721270FD-3137-47D5-A0D0-7BFADE0CBFC7}"/>
    <dgm:cxn modelId="{81BA886C-FC5D-4D89-B3E6-CE29DFE0025E}" type="presOf" srcId="{5F6E0BB1-2EA6-4403-AFE4-B39FB1686864}" destId="{C6FA6B1D-436A-4F2B-8BD9-9CE605703A75}" srcOrd="0" destOrd="0" presId="urn:microsoft.com/office/officeart/2005/8/layout/hierarchy2"/>
    <dgm:cxn modelId="{C5A7D56C-6760-4650-B281-05B901079EAC}" type="presOf" srcId="{7CC856C5-F4F5-4607-9668-452115CDCC1D}" destId="{D152BC19-679E-4FDE-8241-74E19ED88C63}" srcOrd="1" destOrd="0" presId="urn:microsoft.com/office/officeart/2005/8/layout/hierarchy2"/>
    <dgm:cxn modelId="{CAC83D4D-47F4-4A8B-BC0A-19AEA7B0C6C9}" type="presOf" srcId="{C83CDA97-0ECE-4E62-BEBB-6A3A3B8899D4}" destId="{6E4AAB70-FAEE-48A6-A7BA-B58EC9B98B3A}" srcOrd="1" destOrd="0" presId="urn:microsoft.com/office/officeart/2005/8/layout/hierarchy2"/>
    <dgm:cxn modelId="{E47A704E-2B76-498A-A215-9FC4AB2AFE20}" type="presOf" srcId="{7AC75F7E-0622-4CA3-BEE5-A9AFFC42D919}" destId="{C68F00EF-9F7D-488B-BCFD-14AA3E524DFB}" srcOrd="0" destOrd="0" presId="urn:microsoft.com/office/officeart/2005/8/layout/hierarchy2"/>
    <dgm:cxn modelId="{06FB896F-EAB5-446F-B9F5-6D27CFA42D1F}" srcId="{F3B130A9-35BE-46C4-A0E6-E60E35FDAA6E}" destId="{6CE4B90A-DE92-4B23-A691-23ABFDA0FF3F}" srcOrd="0" destOrd="0" parTransId="{7664E070-D513-45DC-832F-5CC01E33E82D}" sibTransId="{64CAF74A-36C6-42CE-A3B2-E70CD456E10B}"/>
    <dgm:cxn modelId="{C613EB6F-4883-419F-B9BA-79E03B623EED}" type="presOf" srcId="{E0A8B2B9-948D-4CF4-B6AA-C20EBDFF8ABF}" destId="{30DBD4D8-DABE-4D00-9578-11A16A04C47E}" srcOrd="0" destOrd="0" presId="urn:microsoft.com/office/officeart/2005/8/layout/hierarchy2"/>
    <dgm:cxn modelId="{2370C874-02F2-46C0-A30C-977B4E43C058}" type="presOf" srcId="{C83CDA97-0ECE-4E62-BEBB-6A3A3B8899D4}" destId="{6F25B1E9-0DFC-4281-A8FE-1F325E9C2628}" srcOrd="0" destOrd="0" presId="urn:microsoft.com/office/officeart/2005/8/layout/hierarchy2"/>
    <dgm:cxn modelId="{222E8177-E595-4B18-9B49-D88987FE183B}" type="presOf" srcId="{7FF63B61-4808-4454-9F9A-C5CEA8B6FA6B}" destId="{41D53AFC-F085-4FB9-AC18-B8B08FDD0EA2}" srcOrd="0" destOrd="0" presId="urn:microsoft.com/office/officeart/2005/8/layout/hierarchy2"/>
    <dgm:cxn modelId="{A87F8857-69BC-47C7-99AA-1525FB29EA02}" srcId="{9018760A-7E46-4E4F-9561-E4DE7CCFA70C}" destId="{B74AD3F3-D7D9-4A6C-A0BC-C8788359F5C6}" srcOrd="1" destOrd="0" parTransId="{C83CDA97-0ECE-4E62-BEBB-6A3A3B8899D4}" sibTransId="{5E4FE843-93AA-4A01-8E55-08F3A11CCB46}"/>
    <dgm:cxn modelId="{89FBF658-8BF7-44CA-AFEA-9612FEDE037A}" srcId="{DAB06993-42EA-4041-A130-0F0824FDB202}" destId="{17E58B7F-A7C8-47EE-A44E-D088E2E85BD8}" srcOrd="1" destOrd="0" parTransId="{7CC856C5-F4F5-4607-9668-452115CDCC1D}" sibTransId="{1987E5C2-BBF9-4E05-8718-E7472BB79AEF}"/>
    <dgm:cxn modelId="{EFDE5259-FE5D-4969-B5F7-985F863B6E30}" srcId="{33511F16-0A7B-4A45-93B7-434BD17AA8D1}" destId="{9018760A-7E46-4E4F-9561-E4DE7CCFA70C}" srcOrd="1" destOrd="0" parTransId="{B9A47F02-53CB-4DED-B218-0B48BAC34370}" sibTransId="{05371FA8-7190-445A-8048-5BD6509C3619}"/>
    <dgm:cxn modelId="{65B5297F-2A5C-476C-9F98-AF42DCFED682}" type="presOf" srcId="{CD358701-7DB4-40FC-BBEC-3F2EA42A27B2}" destId="{904385CE-FB4B-4410-B0A8-859ECA4029D3}" srcOrd="1" destOrd="0" presId="urn:microsoft.com/office/officeart/2005/8/layout/hierarchy2"/>
    <dgm:cxn modelId="{1681F480-234A-49B3-A479-9C43B1C0A2CB}" type="presOf" srcId="{BF605495-A809-4B6C-B980-5B2B77126352}" destId="{04E6C801-7BCC-42A3-BED3-B8ACB81BCDB4}" srcOrd="1" destOrd="0" presId="urn:microsoft.com/office/officeart/2005/8/layout/hierarchy2"/>
    <dgm:cxn modelId="{63FA1486-C385-4D0B-90A3-2FEC3D1DE1DB}" type="presOf" srcId="{BF605495-A809-4B6C-B980-5B2B77126352}" destId="{C71C37E8-2DB5-4B35-95C3-A0B3E645659E}" srcOrd="0" destOrd="0" presId="urn:microsoft.com/office/officeart/2005/8/layout/hierarchy2"/>
    <dgm:cxn modelId="{01B28B8A-92C5-4258-8014-55515E1AA0E1}" type="presOf" srcId="{48C1337E-D447-4253-849A-96E4CF5C7F80}" destId="{FD9B373B-2559-47DF-BA8B-4A86EECDE04A}" srcOrd="0" destOrd="0" presId="urn:microsoft.com/office/officeart/2005/8/layout/hierarchy2"/>
    <dgm:cxn modelId="{7BA9CD8E-F163-4BCF-89F6-BECDC8C1919D}" type="presOf" srcId="{C855840F-0251-4CB1-88FC-E9A69F4F8013}" destId="{1E46B77B-AC8A-438E-9F76-26CE91F4F596}" srcOrd="0" destOrd="0" presId="urn:microsoft.com/office/officeart/2005/8/layout/hierarchy2"/>
    <dgm:cxn modelId="{6FEDC49C-74A3-4640-9A65-AAEF254FD051}" srcId="{70840FDD-6EF2-4806-9393-B5683710C2ED}" destId="{76554516-8782-492A-8688-594881477B73}" srcOrd="0" destOrd="0" parTransId="{58DAE862-64B6-4E7B-BEA4-01833D88F88D}" sibTransId="{F70FD062-0422-4F88-A2CC-FD31E73D306E}"/>
    <dgm:cxn modelId="{AFBEEB9C-5ECF-4784-A114-44A777EB5A28}" srcId="{63E03C2C-1B1B-40E6-BDDB-CC8EF53E33E4}" destId="{33511F16-0A7B-4A45-93B7-434BD17AA8D1}" srcOrd="0" destOrd="0" parTransId="{B50303FD-BF49-4257-978E-F4344970D85D}" sibTransId="{49005B42-0FF1-43C0-A52E-FD0AB693D652}"/>
    <dgm:cxn modelId="{CA768B9F-53D6-407A-8BB3-2D5D83928676}" srcId="{DAB06993-42EA-4041-A130-0F0824FDB202}" destId="{9DD41FA0-D18E-4CCA-9FA5-E5FEA186C6A2}" srcOrd="0" destOrd="0" parTransId="{75079778-7C17-4A1D-B6E7-64ED244BBBDE}" sibTransId="{9871900E-ACD4-4E5F-BF70-CE9E748EB7C5}"/>
    <dgm:cxn modelId="{BDC3EEA7-1483-4246-B34E-02DE11A3E368}" type="presOf" srcId="{58DAE862-64B6-4E7B-BEA4-01833D88F88D}" destId="{D5B5934A-2114-4FDD-8F81-7D744BC3248F}" srcOrd="0" destOrd="0" presId="urn:microsoft.com/office/officeart/2005/8/layout/hierarchy2"/>
    <dgm:cxn modelId="{7AEE0EAE-6F02-423F-968C-BB1EC9920AF7}" srcId="{9018760A-7E46-4E4F-9561-E4DE7CCFA70C}" destId="{2A8FFB4E-ADF1-4363-9FC9-902C850DF9C4}" srcOrd="0" destOrd="0" parTransId="{817288F6-F52F-4AAB-8E00-9D3CF6CB2895}" sibTransId="{364C0D26-4C78-4BD7-A5A8-D6C255F6FE4F}"/>
    <dgm:cxn modelId="{392FD2B5-9D9E-40DB-9BF0-EAF717D7C386}" srcId="{2A8FFB4E-ADF1-4363-9FC9-902C850DF9C4}" destId="{B72D42C8-FD23-419A-8EFA-1561ADC49068}" srcOrd="1" destOrd="0" parTransId="{DBC43A3E-4350-4EDA-BBFC-6D2EA02704B2}" sibTransId="{E405CA97-19A6-4648-B0BF-72E48A933063}"/>
    <dgm:cxn modelId="{382338BE-4D42-4C4E-97DE-C3082DF6F217}" type="presOf" srcId="{B9A47F02-53CB-4DED-B218-0B48BAC34370}" destId="{1BC129A5-6DCF-4A20-9C44-F2E270F36F46}" srcOrd="1" destOrd="0" presId="urn:microsoft.com/office/officeart/2005/8/layout/hierarchy2"/>
    <dgm:cxn modelId="{10E5CEC0-773D-40C7-82A9-C2C119354846}" type="presOf" srcId="{77F9815F-81E8-4C66-B794-4C192F5BE3EE}" destId="{EEE6612A-ACA3-45D7-AC0A-6C9BCF5D23F5}" srcOrd="0" destOrd="0" presId="urn:microsoft.com/office/officeart/2005/8/layout/hierarchy2"/>
    <dgm:cxn modelId="{4552E9C4-1DB7-4F25-AF91-AB17455279AC}" type="presOf" srcId="{B9A47F02-53CB-4DED-B218-0B48BAC34370}" destId="{4ABA3455-E72E-42EC-9B58-CEA9DDAF7D1A}" srcOrd="0" destOrd="0" presId="urn:microsoft.com/office/officeart/2005/8/layout/hierarchy2"/>
    <dgm:cxn modelId="{D77FABC9-D3C0-46B4-8937-47D9059DC3EE}" type="presOf" srcId="{CD358701-7DB4-40FC-BBEC-3F2EA42A27B2}" destId="{7B285283-56BC-417E-8285-A11100B907CE}" srcOrd="0" destOrd="0" presId="urn:microsoft.com/office/officeart/2005/8/layout/hierarchy2"/>
    <dgm:cxn modelId="{D984E5C9-335F-4AC5-9976-49C1D7BA0F0A}" type="presOf" srcId="{7AC75F7E-0622-4CA3-BEE5-A9AFFC42D919}" destId="{4C87889D-1C2D-4392-A42B-1B249DF394AE}" srcOrd="1" destOrd="0" presId="urn:microsoft.com/office/officeart/2005/8/layout/hierarchy2"/>
    <dgm:cxn modelId="{A6B1FBC9-BDEA-4201-B2DF-718458D848DE}" type="presOf" srcId="{63E03C2C-1B1B-40E6-BDDB-CC8EF53E33E4}" destId="{52626FF8-8724-4637-AAFD-2AC9C829BA5E}" srcOrd="0" destOrd="0" presId="urn:microsoft.com/office/officeart/2005/8/layout/hierarchy2"/>
    <dgm:cxn modelId="{F204D4CF-E31F-44D1-BC29-9BD8BC88B82B}" type="presOf" srcId="{B72D42C8-FD23-419A-8EFA-1561ADC49068}" destId="{FD3F4F7E-AB45-4448-9A3C-A473F263728B}" srcOrd="0" destOrd="0" presId="urn:microsoft.com/office/officeart/2005/8/layout/hierarchy2"/>
    <dgm:cxn modelId="{296F9AD2-BBE4-4DB9-A7CD-CC48B784C359}" srcId="{33511F16-0A7B-4A45-93B7-434BD17AA8D1}" destId="{80693373-F47F-418F-B5BC-546A5F4FE9F0}" srcOrd="2" destOrd="0" parTransId="{5F6E0BB1-2EA6-4403-AFE4-B39FB1686864}" sibTransId="{3E3D64B8-5EFA-400D-B72C-77F7A67BB26B}"/>
    <dgm:cxn modelId="{BBA5C4D3-84F0-4446-B6AA-F06CF5D823DE}" type="presOf" srcId="{77F9815F-81E8-4C66-B794-4C192F5BE3EE}" destId="{CC2A3244-8BE5-4B80-9829-28BD5D97E735}" srcOrd="1" destOrd="0" presId="urn:microsoft.com/office/officeart/2005/8/layout/hierarchy2"/>
    <dgm:cxn modelId="{620DC6D4-7A51-48D6-A2F8-006157A26A59}" type="presOf" srcId="{7664E070-D513-45DC-832F-5CC01E33E82D}" destId="{2D9BF3D4-600B-4413-AA8B-0D700ED9C8F2}" srcOrd="1" destOrd="0" presId="urn:microsoft.com/office/officeart/2005/8/layout/hierarchy2"/>
    <dgm:cxn modelId="{33D4F2D4-D238-41B2-BFA1-A8F3964B21A6}" type="presOf" srcId="{DBC43A3E-4350-4EDA-BBFC-6D2EA02704B2}" destId="{9871A903-F797-4E11-A988-BA438690FDE1}" srcOrd="0" destOrd="0" presId="urn:microsoft.com/office/officeart/2005/8/layout/hierarchy2"/>
    <dgm:cxn modelId="{95171ADA-206F-4526-971B-92F772000D37}" srcId="{2A8FFB4E-ADF1-4363-9FC9-902C850DF9C4}" destId="{6719B949-5AAC-48CB-98D6-AE54D684F790}" srcOrd="0" destOrd="0" parTransId="{7AC75F7E-0622-4CA3-BEE5-A9AFFC42D919}" sibTransId="{976E3791-B242-43CE-B755-363401CC4B41}"/>
    <dgm:cxn modelId="{32C8D4DB-8302-4E4E-BA01-1085E963D2C4}" type="presOf" srcId="{17E58B7F-A7C8-47EE-A44E-D088E2E85BD8}" destId="{99245D9B-9790-47AC-8BC8-AA69EA333835}" srcOrd="0" destOrd="0" presId="urn:microsoft.com/office/officeart/2005/8/layout/hierarchy2"/>
    <dgm:cxn modelId="{417F03E4-D50E-48EB-BD48-748BD80A2629}" srcId="{E0A8B2B9-948D-4CF4-B6AA-C20EBDFF8ABF}" destId="{7A6B0B4E-D9BB-4486-A8E2-1799F1AD4FB6}" srcOrd="0" destOrd="0" parTransId="{BF605495-A809-4B6C-B980-5B2B77126352}" sibTransId="{52D0973B-01B1-44BE-A361-F98D940494FB}"/>
    <dgm:cxn modelId="{786738E4-FE45-4160-983E-F56B1521F66F}" type="presOf" srcId="{817288F6-F52F-4AAB-8E00-9D3CF6CB2895}" destId="{72BEDF59-DF0D-4FB7-B558-325C23268D64}" srcOrd="0" destOrd="0" presId="urn:microsoft.com/office/officeart/2005/8/layout/hierarchy2"/>
    <dgm:cxn modelId="{5E45FAE6-F37C-4B95-A642-F52E745AD817}" type="presOf" srcId="{2A8FFB4E-ADF1-4363-9FC9-902C850DF9C4}" destId="{8FA92904-E2F3-4165-8B96-3D22DE0100D3}" srcOrd="0" destOrd="0" presId="urn:microsoft.com/office/officeart/2005/8/layout/hierarchy2"/>
    <dgm:cxn modelId="{E44ECAEA-F094-485F-B55F-B1B81D97AEED}" type="presOf" srcId="{75079778-7C17-4A1D-B6E7-64ED244BBBDE}" destId="{95E11DC6-3F51-4BD7-9845-E8E3D5CF6E25}" srcOrd="0" destOrd="0" presId="urn:microsoft.com/office/officeart/2005/8/layout/hierarchy2"/>
    <dgm:cxn modelId="{73D489F5-FC81-4195-ACE7-9BB4B1EB0DAE}" type="presOf" srcId="{7664E070-D513-45DC-832F-5CC01E33E82D}" destId="{F2DF427B-AA69-4722-9022-C541E7E81432}" srcOrd="0" destOrd="0" presId="urn:microsoft.com/office/officeart/2005/8/layout/hierarchy2"/>
    <dgm:cxn modelId="{87E8FAFA-92CE-4F9A-8493-D2D504C030EF}" type="presOf" srcId="{80693373-F47F-418F-B5BC-546A5F4FE9F0}" destId="{3FD93B82-FC80-4764-8E41-1CFCCA6CC6C5}" srcOrd="0" destOrd="0" presId="urn:microsoft.com/office/officeart/2005/8/layout/hierarchy2"/>
    <dgm:cxn modelId="{040A0EA3-DF94-48B2-8585-840A819065A3}" type="presParOf" srcId="{52626FF8-8724-4637-AAFD-2AC9C829BA5E}" destId="{75336F12-FA9F-4ACD-8204-98CEBB856C55}" srcOrd="0" destOrd="0" presId="urn:microsoft.com/office/officeart/2005/8/layout/hierarchy2"/>
    <dgm:cxn modelId="{D97EF345-8749-49E4-A0A8-4FBAD79E8F7D}" type="presParOf" srcId="{75336F12-FA9F-4ACD-8204-98CEBB856C55}" destId="{1F8F8D28-0993-4682-8FA5-FF26D6B082C7}" srcOrd="0" destOrd="0" presId="urn:microsoft.com/office/officeart/2005/8/layout/hierarchy2"/>
    <dgm:cxn modelId="{A01FF07D-1188-4738-8591-30156B9372F4}" type="presParOf" srcId="{75336F12-FA9F-4ACD-8204-98CEBB856C55}" destId="{890DE9CD-EE6E-4113-9AA6-18473EE45900}" srcOrd="1" destOrd="0" presId="urn:microsoft.com/office/officeart/2005/8/layout/hierarchy2"/>
    <dgm:cxn modelId="{5AA32BB8-4B48-45F8-B283-888352A2F48B}" type="presParOf" srcId="{890DE9CD-EE6E-4113-9AA6-18473EE45900}" destId="{AC2DC94D-9F4D-4C97-B68F-0697C562FC3C}" srcOrd="0" destOrd="0" presId="urn:microsoft.com/office/officeart/2005/8/layout/hierarchy2"/>
    <dgm:cxn modelId="{E9ABEE80-CB44-4194-9C0D-2908BE8FDF38}" type="presParOf" srcId="{AC2DC94D-9F4D-4C97-B68F-0697C562FC3C}" destId="{50FEFB2E-D958-4092-B667-FCC4B6524D19}" srcOrd="0" destOrd="0" presId="urn:microsoft.com/office/officeart/2005/8/layout/hierarchy2"/>
    <dgm:cxn modelId="{D186D048-EF4A-4B3B-BBD6-9E0273B89B23}" type="presParOf" srcId="{890DE9CD-EE6E-4113-9AA6-18473EE45900}" destId="{46AE06BD-D812-4A8B-A81F-F4DA6A1780A7}" srcOrd="1" destOrd="0" presId="urn:microsoft.com/office/officeart/2005/8/layout/hierarchy2"/>
    <dgm:cxn modelId="{E2AB6B64-534E-4166-931A-B98D33486256}" type="presParOf" srcId="{46AE06BD-D812-4A8B-A81F-F4DA6A1780A7}" destId="{30DBD4D8-DABE-4D00-9578-11A16A04C47E}" srcOrd="0" destOrd="0" presId="urn:microsoft.com/office/officeart/2005/8/layout/hierarchy2"/>
    <dgm:cxn modelId="{02BFD8FC-2C32-45D0-B52E-F3F81428EAE4}" type="presParOf" srcId="{46AE06BD-D812-4A8B-A81F-F4DA6A1780A7}" destId="{5B5BA37B-606B-4734-AEB3-F887E11386A8}" srcOrd="1" destOrd="0" presId="urn:microsoft.com/office/officeart/2005/8/layout/hierarchy2"/>
    <dgm:cxn modelId="{DA1D4CF2-28E5-4DD1-AD73-5A76F7AA556C}" type="presParOf" srcId="{5B5BA37B-606B-4734-AEB3-F887E11386A8}" destId="{C71C37E8-2DB5-4B35-95C3-A0B3E645659E}" srcOrd="0" destOrd="0" presId="urn:microsoft.com/office/officeart/2005/8/layout/hierarchy2"/>
    <dgm:cxn modelId="{E3CF839B-8D9F-4D5A-A97D-0A6EF5CD436A}" type="presParOf" srcId="{C71C37E8-2DB5-4B35-95C3-A0B3E645659E}" destId="{04E6C801-7BCC-42A3-BED3-B8ACB81BCDB4}" srcOrd="0" destOrd="0" presId="urn:microsoft.com/office/officeart/2005/8/layout/hierarchy2"/>
    <dgm:cxn modelId="{6078CC9F-8D10-4BDA-93EB-1304B1B73621}" type="presParOf" srcId="{5B5BA37B-606B-4734-AEB3-F887E11386A8}" destId="{8BE8CCED-AEA2-4708-8896-65CEA477BC4E}" srcOrd="1" destOrd="0" presId="urn:microsoft.com/office/officeart/2005/8/layout/hierarchy2"/>
    <dgm:cxn modelId="{3898EC24-020B-4754-9DF3-AD807BEAB0D0}" type="presParOf" srcId="{8BE8CCED-AEA2-4708-8896-65CEA477BC4E}" destId="{80AD9265-4689-4027-B8C0-0A0B81BD1764}" srcOrd="0" destOrd="0" presId="urn:microsoft.com/office/officeart/2005/8/layout/hierarchy2"/>
    <dgm:cxn modelId="{37A1381A-CC68-47C5-8234-D6336911AF9C}" type="presParOf" srcId="{8BE8CCED-AEA2-4708-8896-65CEA477BC4E}" destId="{E360E0F6-9040-4A2A-A94F-3E65F5F0EE5B}" srcOrd="1" destOrd="0" presId="urn:microsoft.com/office/officeart/2005/8/layout/hierarchy2"/>
    <dgm:cxn modelId="{660B2D0D-FE0E-417B-B579-96B36B5ADCC4}" type="presParOf" srcId="{E360E0F6-9040-4A2A-A94F-3E65F5F0EE5B}" destId="{FD9B373B-2559-47DF-BA8B-4A86EECDE04A}" srcOrd="0" destOrd="0" presId="urn:microsoft.com/office/officeart/2005/8/layout/hierarchy2"/>
    <dgm:cxn modelId="{61F98E2E-9C3D-41D7-B715-63BC12862A5B}" type="presParOf" srcId="{FD9B373B-2559-47DF-BA8B-4A86EECDE04A}" destId="{91D2005A-C979-46AC-B110-9E325384D390}" srcOrd="0" destOrd="0" presId="urn:microsoft.com/office/officeart/2005/8/layout/hierarchy2"/>
    <dgm:cxn modelId="{05C5745A-CC89-4178-9385-89AF0BD7058F}" type="presParOf" srcId="{E360E0F6-9040-4A2A-A94F-3E65F5F0EE5B}" destId="{B0133C54-5CEF-44E7-AC89-C10A63FBF23B}" srcOrd="1" destOrd="0" presId="urn:microsoft.com/office/officeart/2005/8/layout/hierarchy2"/>
    <dgm:cxn modelId="{5192A01E-D95B-421E-B4CE-2ABE3133EDD0}" type="presParOf" srcId="{B0133C54-5CEF-44E7-AC89-C10A63FBF23B}" destId="{20FAE160-84D6-4725-BA6D-0376662F7720}" srcOrd="0" destOrd="0" presId="urn:microsoft.com/office/officeart/2005/8/layout/hierarchy2"/>
    <dgm:cxn modelId="{D0510817-8BE2-4EC5-9348-6E74F84EF949}" type="presParOf" srcId="{B0133C54-5CEF-44E7-AC89-C10A63FBF23B}" destId="{90281DDE-2C12-4ADB-B7BF-FC71C201788F}" srcOrd="1" destOrd="0" presId="urn:microsoft.com/office/officeart/2005/8/layout/hierarchy2"/>
    <dgm:cxn modelId="{EF7D013D-8881-4E11-89E3-D10BB13FFB3F}" type="presParOf" srcId="{90281DDE-2C12-4ADB-B7BF-FC71C201788F}" destId="{F2DF427B-AA69-4722-9022-C541E7E81432}" srcOrd="0" destOrd="0" presId="urn:microsoft.com/office/officeart/2005/8/layout/hierarchy2"/>
    <dgm:cxn modelId="{EE9377A8-E47D-4CA3-BEAD-B051AE7305CA}" type="presParOf" srcId="{F2DF427B-AA69-4722-9022-C541E7E81432}" destId="{2D9BF3D4-600B-4413-AA8B-0D700ED9C8F2}" srcOrd="0" destOrd="0" presId="urn:microsoft.com/office/officeart/2005/8/layout/hierarchy2"/>
    <dgm:cxn modelId="{951A39EE-DE32-4E7F-B577-36839F52A420}" type="presParOf" srcId="{90281DDE-2C12-4ADB-B7BF-FC71C201788F}" destId="{C4A26AC0-1094-482C-95D2-590859065C6B}" srcOrd="1" destOrd="0" presId="urn:microsoft.com/office/officeart/2005/8/layout/hierarchy2"/>
    <dgm:cxn modelId="{A8D6C9D6-2E85-486A-BB4F-867DBDBFE1BD}" type="presParOf" srcId="{C4A26AC0-1094-482C-95D2-590859065C6B}" destId="{72932F0C-8CDE-4A1C-AE5B-71D9DC6B1112}" srcOrd="0" destOrd="0" presId="urn:microsoft.com/office/officeart/2005/8/layout/hierarchy2"/>
    <dgm:cxn modelId="{82629DE6-99C8-41E6-9209-E05176ED727C}" type="presParOf" srcId="{C4A26AC0-1094-482C-95D2-590859065C6B}" destId="{89BCAE92-50E2-468D-8396-DA1E4400A849}" srcOrd="1" destOrd="0" presId="urn:microsoft.com/office/officeart/2005/8/layout/hierarchy2"/>
    <dgm:cxn modelId="{571C6A3F-7196-4781-B3E1-0D745CEC9979}" type="presParOf" srcId="{890DE9CD-EE6E-4113-9AA6-18473EE45900}" destId="{4ABA3455-E72E-42EC-9B58-CEA9DDAF7D1A}" srcOrd="2" destOrd="0" presId="urn:microsoft.com/office/officeart/2005/8/layout/hierarchy2"/>
    <dgm:cxn modelId="{8CEBC03D-4735-49DE-A23D-FBD6E5C044BE}" type="presParOf" srcId="{4ABA3455-E72E-42EC-9B58-CEA9DDAF7D1A}" destId="{1BC129A5-6DCF-4A20-9C44-F2E270F36F46}" srcOrd="0" destOrd="0" presId="urn:microsoft.com/office/officeart/2005/8/layout/hierarchy2"/>
    <dgm:cxn modelId="{4339675D-E637-46DC-8D2B-C50258123E6B}" type="presParOf" srcId="{890DE9CD-EE6E-4113-9AA6-18473EE45900}" destId="{33D2B18E-079D-49C0-BB07-5AE687F3C8D5}" srcOrd="3" destOrd="0" presId="urn:microsoft.com/office/officeart/2005/8/layout/hierarchy2"/>
    <dgm:cxn modelId="{F24407CE-A97B-4C90-948F-25876859B107}" type="presParOf" srcId="{33D2B18E-079D-49C0-BB07-5AE687F3C8D5}" destId="{EE7DF99D-E46C-443F-8F48-418EF651E0F9}" srcOrd="0" destOrd="0" presId="urn:microsoft.com/office/officeart/2005/8/layout/hierarchy2"/>
    <dgm:cxn modelId="{646DCF64-CD78-488B-9555-868D42A127B0}" type="presParOf" srcId="{33D2B18E-079D-49C0-BB07-5AE687F3C8D5}" destId="{C69401BF-A59A-40B6-AADA-E47E739F1DFA}" srcOrd="1" destOrd="0" presId="urn:microsoft.com/office/officeart/2005/8/layout/hierarchy2"/>
    <dgm:cxn modelId="{7F14689D-C05C-4D49-A01B-B483655D1767}" type="presParOf" srcId="{C69401BF-A59A-40B6-AADA-E47E739F1DFA}" destId="{72BEDF59-DF0D-4FB7-B558-325C23268D64}" srcOrd="0" destOrd="0" presId="urn:microsoft.com/office/officeart/2005/8/layout/hierarchy2"/>
    <dgm:cxn modelId="{4499D6B6-E78A-46BF-A2D1-E7A1C66BAFA3}" type="presParOf" srcId="{72BEDF59-DF0D-4FB7-B558-325C23268D64}" destId="{DE7F3C6F-BA5B-433A-AEBF-465B59DC8546}" srcOrd="0" destOrd="0" presId="urn:microsoft.com/office/officeart/2005/8/layout/hierarchy2"/>
    <dgm:cxn modelId="{E6810847-518E-41FD-8DCF-5EF7E8311E25}" type="presParOf" srcId="{C69401BF-A59A-40B6-AADA-E47E739F1DFA}" destId="{DD369DAD-B445-49E5-AFA1-E3500CAA4BFB}" srcOrd="1" destOrd="0" presId="urn:microsoft.com/office/officeart/2005/8/layout/hierarchy2"/>
    <dgm:cxn modelId="{AC191459-E3AE-4C33-9BA6-885905C9EDF5}" type="presParOf" srcId="{DD369DAD-B445-49E5-AFA1-E3500CAA4BFB}" destId="{8FA92904-E2F3-4165-8B96-3D22DE0100D3}" srcOrd="0" destOrd="0" presId="urn:microsoft.com/office/officeart/2005/8/layout/hierarchy2"/>
    <dgm:cxn modelId="{4486BDBD-4CFC-4F60-8FA6-CFF676484DA6}" type="presParOf" srcId="{DD369DAD-B445-49E5-AFA1-E3500CAA4BFB}" destId="{3E3E04D5-530A-4046-A00A-4D608F9BEE90}" srcOrd="1" destOrd="0" presId="urn:microsoft.com/office/officeart/2005/8/layout/hierarchy2"/>
    <dgm:cxn modelId="{E2288E7D-5F5B-418F-A9A7-F73A1778E7BA}" type="presParOf" srcId="{3E3E04D5-530A-4046-A00A-4D608F9BEE90}" destId="{C68F00EF-9F7D-488B-BCFD-14AA3E524DFB}" srcOrd="0" destOrd="0" presId="urn:microsoft.com/office/officeart/2005/8/layout/hierarchy2"/>
    <dgm:cxn modelId="{7A1B1096-F864-4956-A082-56492B2873D9}" type="presParOf" srcId="{C68F00EF-9F7D-488B-BCFD-14AA3E524DFB}" destId="{4C87889D-1C2D-4392-A42B-1B249DF394AE}" srcOrd="0" destOrd="0" presId="urn:microsoft.com/office/officeart/2005/8/layout/hierarchy2"/>
    <dgm:cxn modelId="{13566219-4682-4EF3-8279-9C911C69C76F}" type="presParOf" srcId="{3E3E04D5-530A-4046-A00A-4D608F9BEE90}" destId="{86356AB8-F1E1-4681-84F7-282D24A415D8}" srcOrd="1" destOrd="0" presId="urn:microsoft.com/office/officeart/2005/8/layout/hierarchy2"/>
    <dgm:cxn modelId="{B0E343FF-CB91-41AD-96D1-A84E1EC7C21E}" type="presParOf" srcId="{86356AB8-F1E1-4681-84F7-282D24A415D8}" destId="{CC2D4AA2-319A-43A5-B851-0FD995F8BD0C}" srcOrd="0" destOrd="0" presId="urn:microsoft.com/office/officeart/2005/8/layout/hierarchy2"/>
    <dgm:cxn modelId="{30C7A94E-6939-4582-82DA-F3B060640122}" type="presParOf" srcId="{86356AB8-F1E1-4681-84F7-282D24A415D8}" destId="{6ECE6BB5-9A46-409F-88A5-B73C7ED3826C}" srcOrd="1" destOrd="0" presId="urn:microsoft.com/office/officeart/2005/8/layout/hierarchy2"/>
    <dgm:cxn modelId="{9353BCCA-D7FD-4E6E-AB98-72A5C85DF308}" type="presParOf" srcId="{3E3E04D5-530A-4046-A00A-4D608F9BEE90}" destId="{9871A903-F797-4E11-A988-BA438690FDE1}" srcOrd="2" destOrd="0" presId="urn:microsoft.com/office/officeart/2005/8/layout/hierarchy2"/>
    <dgm:cxn modelId="{A854A8C7-E4A3-4963-9EE6-7EA3796A169B}" type="presParOf" srcId="{9871A903-F797-4E11-A988-BA438690FDE1}" destId="{BAD982AF-524F-40A7-813C-1A17D5911736}" srcOrd="0" destOrd="0" presId="urn:microsoft.com/office/officeart/2005/8/layout/hierarchy2"/>
    <dgm:cxn modelId="{CD038583-6663-4301-B287-35727F359911}" type="presParOf" srcId="{3E3E04D5-530A-4046-A00A-4D608F9BEE90}" destId="{2CFD2BD9-A307-4E45-B1B9-030150BBAD23}" srcOrd="3" destOrd="0" presId="urn:microsoft.com/office/officeart/2005/8/layout/hierarchy2"/>
    <dgm:cxn modelId="{2EECC46E-A87C-4B3C-BA34-B2D7F838F2F1}" type="presParOf" srcId="{2CFD2BD9-A307-4E45-B1B9-030150BBAD23}" destId="{FD3F4F7E-AB45-4448-9A3C-A473F263728B}" srcOrd="0" destOrd="0" presId="urn:microsoft.com/office/officeart/2005/8/layout/hierarchy2"/>
    <dgm:cxn modelId="{0A03AEAE-45D5-40E8-AF24-CE4398E6606F}" type="presParOf" srcId="{2CFD2BD9-A307-4E45-B1B9-030150BBAD23}" destId="{24AF818C-AF21-438D-B3F0-36A865157621}" srcOrd="1" destOrd="0" presId="urn:microsoft.com/office/officeart/2005/8/layout/hierarchy2"/>
    <dgm:cxn modelId="{78AF8E2E-2C34-4CEB-93F2-791FD00B858E}" type="presParOf" srcId="{C69401BF-A59A-40B6-AADA-E47E739F1DFA}" destId="{6F25B1E9-0DFC-4281-A8FE-1F325E9C2628}" srcOrd="2" destOrd="0" presId="urn:microsoft.com/office/officeart/2005/8/layout/hierarchy2"/>
    <dgm:cxn modelId="{27271577-A51F-4AA9-999A-346939616B35}" type="presParOf" srcId="{6F25B1E9-0DFC-4281-A8FE-1F325E9C2628}" destId="{6E4AAB70-FAEE-48A6-A7BA-B58EC9B98B3A}" srcOrd="0" destOrd="0" presId="urn:microsoft.com/office/officeart/2005/8/layout/hierarchy2"/>
    <dgm:cxn modelId="{E38D0721-ABDF-4579-8CA4-ECB2D59B3D01}" type="presParOf" srcId="{C69401BF-A59A-40B6-AADA-E47E739F1DFA}" destId="{4CF0AD88-7409-4142-8C71-578572FED8C8}" srcOrd="3" destOrd="0" presId="urn:microsoft.com/office/officeart/2005/8/layout/hierarchy2"/>
    <dgm:cxn modelId="{969D50AB-C2AE-40EB-AFED-E837BE31B990}" type="presParOf" srcId="{4CF0AD88-7409-4142-8C71-578572FED8C8}" destId="{1E88B520-1C30-4B71-A7FD-1E131B7D2D99}" srcOrd="0" destOrd="0" presId="urn:microsoft.com/office/officeart/2005/8/layout/hierarchy2"/>
    <dgm:cxn modelId="{8267BF50-0796-4166-9574-291677BEC299}" type="presParOf" srcId="{4CF0AD88-7409-4142-8C71-578572FED8C8}" destId="{4CAD6213-D3A1-45F0-835B-130D1C7A11F8}" srcOrd="1" destOrd="0" presId="urn:microsoft.com/office/officeart/2005/8/layout/hierarchy2"/>
    <dgm:cxn modelId="{0D01AA85-7F5F-499B-919B-A522B8F661B2}" type="presParOf" srcId="{890DE9CD-EE6E-4113-9AA6-18473EE45900}" destId="{C6FA6B1D-436A-4F2B-8BD9-9CE605703A75}" srcOrd="4" destOrd="0" presId="urn:microsoft.com/office/officeart/2005/8/layout/hierarchy2"/>
    <dgm:cxn modelId="{15BFBF5A-761A-4857-BCEA-5058A977F09F}" type="presParOf" srcId="{C6FA6B1D-436A-4F2B-8BD9-9CE605703A75}" destId="{1925BF65-ACB2-4E45-897A-3CA7A58D0241}" srcOrd="0" destOrd="0" presId="urn:microsoft.com/office/officeart/2005/8/layout/hierarchy2"/>
    <dgm:cxn modelId="{980B31F5-19F7-458F-92E3-830F5835B75B}" type="presParOf" srcId="{890DE9CD-EE6E-4113-9AA6-18473EE45900}" destId="{E5CA2764-7EE7-461B-A6CA-4EFB3B26E919}" srcOrd="5" destOrd="0" presId="urn:microsoft.com/office/officeart/2005/8/layout/hierarchy2"/>
    <dgm:cxn modelId="{278BE022-3C4C-4970-A796-39A85D40F7E3}" type="presParOf" srcId="{E5CA2764-7EE7-461B-A6CA-4EFB3B26E919}" destId="{3FD93B82-FC80-4764-8E41-1CFCCA6CC6C5}" srcOrd="0" destOrd="0" presId="urn:microsoft.com/office/officeart/2005/8/layout/hierarchy2"/>
    <dgm:cxn modelId="{9315FA69-DDC7-4EC2-9695-9C55AD205E93}" type="presParOf" srcId="{E5CA2764-7EE7-461B-A6CA-4EFB3B26E919}" destId="{4F4C58BE-C241-49B1-9C4F-061300A04745}" srcOrd="1" destOrd="0" presId="urn:microsoft.com/office/officeart/2005/8/layout/hierarchy2"/>
    <dgm:cxn modelId="{D681E181-6E8A-4FBF-BA21-AF434229B901}" type="presParOf" srcId="{890DE9CD-EE6E-4113-9AA6-18473EE45900}" destId="{41D53AFC-F085-4FB9-AC18-B8B08FDD0EA2}" srcOrd="6" destOrd="0" presId="urn:microsoft.com/office/officeart/2005/8/layout/hierarchy2"/>
    <dgm:cxn modelId="{DAAC1367-1BC7-4D7B-9530-FF7012DAB135}" type="presParOf" srcId="{41D53AFC-F085-4FB9-AC18-B8B08FDD0EA2}" destId="{A21330C5-CBB3-4051-9971-718C520C6805}" srcOrd="0" destOrd="0" presId="urn:microsoft.com/office/officeart/2005/8/layout/hierarchy2"/>
    <dgm:cxn modelId="{D47859A5-1639-49C0-8DD9-F4740F433A1E}" type="presParOf" srcId="{890DE9CD-EE6E-4113-9AA6-18473EE45900}" destId="{BEA2B809-7DA6-416C-AB32-A614A9A2317B}" srcOrd="7" destOrd="0" presId="urn:microsoft.com/office/officeart/2005/8/layout/hierarchy2"/>
    <dgm:cxn modelId="{07825564-A29D-4D63-8874-B9CBC1BB727F}" type="presParOf" srcId="{BEA2B809-7DA6-416C-AB32-A614A9A2317B}" destId="{79A9D26D-3ADA-4591-BF3B-E4B822EE8013}" srcOrd="0" destOrd="0" presId="urn:microsoft.com/office/officeart/2005/8/layout/hierarchy2"/>
    <dgm:cxn modelId="{35E11186-9AE6-4686-8CFB-C183D05E59AE}" type="presParOf" srcId="{BEA2B809-7DA6-416C-AB32-A614A9A2317B}" destId="{C968719B-2BA2-4582-8902-AEF28BA3B078}" srcOrd="1" destOrd="0" presId="urn:microsoft.com/office/officeart/2005/8/layout/hierarchy2"/>
    <dgm:cxn modelId="{FAAE0AE9-BBE9-469D-85DB-2E685BB225DE}" type="presParOf" srcId="{C968719B-2BA2-4582-8902-AEF28BA3B078}" destId="{95E11DC6-3F51-4BD7-9845-E8E3D5CF6E25}" srcOrd="0" destOrd="0" presId="urn:microsoft.com/office/officeart/2005/8/layout/hierarchy2"/>
    <dgm:cxn modelId="{0327B75A-8A71-4A70-963D-11BA0DBD0C8E}" type="presParOf" srcId="{95E11DC6-3F51-4BD7-9845-E8E3D5CF6E25}" destId="{69A3710C-104C-4C61-9AF4-082799DCEF4C}" srcOrd="0" destOrd="0" presId="urn:microsoft.com/office/officeart/2005/8/layout/hierarchy2"/>
    <dgm:cxn modelId="{3EFB04ED-EE89-4DE4-91B8-94B73D62E701}" type="presParOf" srcId="{C968719B-2BA2-4582-8902-AEF28BA3B078}" destId="{3D43C63C-7FD8-4BEB-90CB-5418CF53FB1F}" srcOrd="1" destOrd="0" presId="urn:microsoft.com/office/officeart/2005/8/layout/hierarchy2"/>
    <dgm:cxn modelId="{4EC39354-C7DA-4716-B366-42C96CD35A8B}" type="presParOf" srcId="{3D43C63C-7FD8-4BEB-90CB-5418CF53FB1F}" destId="{39E9012A-1823-47F9-A644-1AF233C34C65}" srcOrd="0" destOrd="0" presId="urn:microsoft.com/office/officeart/2005/8/layout/hierarchy2"/>
    <dgm:cxn modelId="{DF8587E3-125E-42A7-934F-F8833701EDD4}" type="presParOf" srcId="{3D43C63C-7FD8-4BEB-90CB-5418CF53FB1F}" destId="{D111E451-CF3C-483A-822D-FB936098B163}" srcOrd="1" destOrd="0" presId="urn:microsoft.com/office/officeart/2005/8/layout/hierarchy2"/>
    <dgm:cxn modelId="{2323ABA6-88F2-4450-B3C4-512C04D06634}" type="presParOf" srcId="{D111E451-CF3C-483A-822D-FB936098B163}" destId="{7B285283-56BC-417E-8285-A11100B907CE}" srcOrd="0" destOrd="0" presId="urn:microsoft.com/office/officeart/2005/8/layout/hierarchy2"/>
    <dgm:cxn modelId="{2E3071E9-7143-4436-9DAF-E115F6441438}" type="presParOf" srcId="{7B285283-56BC-417E-8285-A11100B907CE}" destId="{904385CE-FB4B-4410-B0A8-859ECA4029D3}" srcOrd="0" destOrd="0" presId="urn:microsoft.com/office/officeart/2005/8/layout/hierarchy2"/>
    <dgm:cxn modelId="{EB864669-BAC2-4BF9-BE1E-9A0BD38B4BB7}" type="presParOf" srcId="{D111E451-CF3C-483A-822D-FB936098B163}" destId="{D8EBB523-4F4F-426E-BC5C-CE7157739512}" srcOrd="1" destOrd="0" presId="urn:microsoft.com/office/officeart/2005/8/layout/hierarchy2"/>
    <dgm:cxn modelId="{65683156-91D4-410C-B852-B5A46C07E247}" type="presParOf" srcId="{D8EBB523-4F4F-426E-BC5C-CE7157739512}" destId="{99251D43-2F09-4772-97C3-FADD08F39921}" srcOrd="0" destOrd="0" presId="urn:microsoft.com/office/officeart/2005/8/layout/hierarchy2"/>
    <dgm:cxn modelId="{2F9F670C-D1A5-4744-98AC-A8756255F0B5}" type="presParOf" srcId="{D8EBB523-4F4F-426E-BC5C-CE7157739512}" destId="{A7A7EBA7-9C96-42AA-9E4F-B7211097C73A}" srcOrd="1" destOrd="0" presId="urn:microsoft.com/office/officeart/2005/8/layout/hierarchy2"/>
    <dgm:cxn modelId="{4245B12B-4D8A-40BF-A049-7192DEFD8335}" type="presParOf" srcId="{A7A7EBA7-9C96-42AA-9E4F-B7211097C73A}" destId="{D5B5934A-2114-4FDD-8F81-7D744BC3248F}" srcOrd="0" destOrd="0" presId="urn:microsoft.com/office/officeart/2005/8/layout/hierarchy2"/>
    <dgm:cxn modelId="{D83B28B8-B07D-42E2-896F-C0A3DA079AE5}" type="presParOf" srcId="{D5B5934A-2114-4FDD-8F81-7D744BC3248F}" destId="{5F4E9589-ACE1-48AD-8707-B2807CDF1AC8}" srcOrd="0" destOrd="0" presId="urn:microsoft.com/office/officeart/2005/8/layout/hierarchy2"/>
    <dgm:cxn modelId="{3DFD8122-7CA7-4AD5-AA8D-88C57AC4BABF}" type="presParOf" srcId="{A7A7EBA7-9C96-42AA-9E4F-B7211097C73A}" destId="{37240C07-A9FC-427C-8E0B-231E5F72FEB8}" srcOrd="1" destOrd="0" presId="urn:microsoft.com/office/officeart/2005/8/layout/hierarchy2"/>
    <dgm:cxn modelId="{0E47C319-7A6D-499A-9F75-4CA0DC257109}" type="presParOf" srcId="{37240C07-A9FC-427C-8E0B-231E5F72FEB8}" destId="{11D962DB-6164-4FF7-ABEF-21F22337108A}" srcOrd="0" destOrd="0" presId="urn:microsoft.com/office/officeart/2005/8/layout/hierarchy2"/>
    <dgm:cxn modelId="{0ACD62D2-7A23-4212-9EE3-5309AABC2D2C}" type="presParOf" srcId="{37240C07-A9FC-427C-8E0B-231E5F72FEB8}" destId="{B8F2B4E8-0345-4A05-9F74-FB57B3A5DA74}" srcOrd="1" destOrd="0" presId="urn:microsoft.com/office/officeart/2005/8/layout/hierarchy2"/>
    <dgm:cxn modelId="{0389474D-5AA4-49B1-A6D2-E2F2DE5602C3}" type="presParOf" srcId="{C968719B-2BA2-4582-8902-AEF28BA3B078}" destId="{2A69907E-0A10-43EF-AEE6-E7EE29924E5B}" srcOrd="2" destOrd="0" presId="urn:microsoft.com/office/officeart/2005/8/layout/hierarchy2"/>
    <dgm:cxn modelId="{CF4896EE-27C0-434A-8375-A9BFB96EE099}" type="presParOf" srcId="{2A69907E-0A10-43EF-AEE6-E7EE29924E5B}" destId="{D152BC19-679E-4FDE-8241-74E19ED88C63}" srcOrd="0" destOrd="0" presId="urn:microsoft.com/office/officeart/2005/8/layout/hierarchy2"/>
    <dgm:cxn modelId="{39AC5F17-C7F4-43BE-9C24-6F7FCDF93F38}" type="presParOf" srcId="{C968719B-2BA2-4582-8902-AEF28BA3B078}" destId="{761A4E74-D586-4A5F-B5B1-CF3FA0C0E4E5}" srcOrd="3" destOrd="0" presId="urn:microsoft.com/office/officeart/2005/8/layout/hierarchy2"/>
    <dgm:cxn modelId="{08C1D2D5-CC63-4E85-93EC-51F9937B4CAB}" type="presParOf" srcId="{761A4E74-D586-4A5F-B5B1-CF3FA0C0E4E5}" destId="{99245D9B-9790-47AC-8BC8-AA69EA333835}" srcOrd="0" destOrd="0" presId="urn:microsoft.com/office/officeart/2005/8/layout/hierarchy2"/>
    <dgm:cxn modelId="{C5A32984-B60B-4A08-9D19-F99DDD6C4A4A}" type="presParOf" srcId="{761A4E74-D586-4A5F-B5B1-CF3FA0C0E4E5}" destId="{15A0E0FA-3C3A-4F53-A8C5-54268A7C0190}" srcOrd="1" destOrd="0" presId="urn:microsoft.com/office/officeart/2005/8/layout/hierarchy2"/>
    <dgm:cxn modelId="{96E88E75-EF84-4CBD-A1B6-151739F11E5A}" type="presParOf" srcId="{15A0E0FA-3C3A-4F53-A8C5-54268A7C0190}" destId="{EEE6612A-ACA3-45D7-AC0A-6C9BCF5D23F5}" srcOrd="0" destOrd="0" presId="urn:microsoft.com/office/officeart/2005/8/layout/hierarchy2"/>
    <dgm:cxn modelId="{F9A2D7EA-00D1-471A-ABB7-DF10DA0D93C0}" type="presParOf" srcId="{EEE6612A-ACA3-45D7-AC0A-6C9BCF5D23F5}" destId="{CC2A3244-8BE5-4B80-9829-28BD5D97E735}" srcOrd="0" destOrd="0" presId="urn:microsoft.com/office/officeart/2005/8/layout/hierarchy2"/>
    <dgm:cxn modelId="{617FF9C6-08A3-456F-9891-0E977D2B93F1}" type="presParOf" srcId="{15A0E0FA-3C3A-4F53-A8C5-54268A7C0190}" destId="{79E5C82F-1361-4D54-B63F-26A16EA43159}" srcOrd="1" destOrd="0" presId="urn:microsoft.com/office/officeart/2005/8/layout/hierarchy2"/>
    <dgm:cxn modelId="{EF8736A7-A001-4E80-9035-8347F10B933F}" type="presParOf" srcId="{79E5C82F-1361-4D54-B63F-26A16EA43159}" destId="{1E46B77B-AC8A-438E-9F76-26CE91F4F596}" srcOrd="0" destOrd="0" presId="urn:microsoft.com/office/officeart/2005/8/layout/hierarchy2"/>
    <dgm:cxn modelId="{46055C6E-E43F-4E0C-AD36-FF21781A15C2}" type="presParOf" srcId="{79E5C82F-1361-4D54-B63F-26A16EA43159}" destId="{0C2F807C-6C0E-4306-ACD1-B117E2C95933}"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70411-D975-44ED-83B5-5F0BC4E331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8ADD0201-FA6B-4DE1-94CC-42B9E439279C}">
      <dgm:prSet/>
      <dgm:spPr/>
      <dgm:t>
        <a:bodyPr/>
        <a:lstStyle/>
        <a:p>
          <a:r>
            <a:rPr lang="da-DK" dirty="0"/>
            <a:t>Integration for modtagelse af alarmer fra 112- erstattet af informationer fra VC</a:t>
          </a:r>
          <a:endParaRPr lang="da-DK" dirty="0">
            <a:latin typeface="Calibri" panose="020F0502020204030204" pitchFamily="34" charset="0"/>
            <a:ea typeface="Times New Roman" panose="02020603050405020304" pitchFamily="18" charset="0"/>
            <a:cs typeface="Times New Roman" panose="02020603050405020304" pitchFamily="18" charset="0"/>
          </a:endParaRPr>
        </a:p>
      </dgm:t>
    </dgm:pt>
    <dgm:pt modelId="{B98D4190-E73D-4BF7-9E4B-E02547CC67A3}" type="parTrans" cxnId="{A3216859-F38C-4FBA-A910-DD0BD0649E73}">
      <dgm:prSet/>
      <dgm:spPr/>
      <dgm:t>
        <a:bodyPr/>
        <a:lstStyle/>
        <a:p>
          <a:endParaRPr lang="da-DK"/>
        </a:p>
      </dgm:t>
    </dgm:pt>
    <dgm:pt modelId="{55119CFB-C5E4-4FEA-8B6A-AD75B105D696}" type="sibTrans" cxnId="{A3216859-F38C-4FBA-A910-DD0BD0649E73}">
      <dgm:prSet/>
      <dgm:spPr/>
      <dgm:t>
        <a:bodyPr/>
        <a:lstStyle/>
        <a:p>
          <a:endParaRPr lang="da-DK"/>
        </a:p>
      </dgm:t>
    </dgm:pt>
    <dgm:pt modelId="{5FA24782-43AB-45BD-AF49-CE176E729A78}">
      <dgm:prSet/>
      <dgm:spPr/>
      <dgm:t>
        <a:bodyPr/>
        <a:lstStyle/>
        <a:p>
          <a:r>
            <a:rPr lang="da-DK" dirty="0"/>
            <a:t>Mobil-løsning kræver internetadgang og kan derfor ikke anvendes </a:t>
          </a:r>
          <a:r>
            <a:rPr lang="da-DK" dirty="0" err="1"/>
            <a:t>off-line</a:t>
          </a:r>
          <a:endParaRPr lang="da-DK" dirty="0"/>
        </a:p>
      </dgm:t>
    </dgm:pt>
    <dgm:pt modelId="{57F706D8-35BB-4A32-B117-81DC3DDA8E98}" type="parTrans" cxnId="{2837A73C-5824-4A42-88A0-CA47AB11D58C}">
      <dgm:prSet/>
      <dgm:spPr/>
      <dgm:t>
        <a:bodyPr/>
        <a:lstStyle/>
        <a:p>
          <a:endParaRPr lang="da-DK"/>
        </a:p>
      </dgm:t>
    </dgm:pt>
    <dgm:pt modelId="{72906D63-0C39-4030-9CC9-573A3EDB998B}" type="sibTrans" cxnId="{2837A73C-5824-4A42-88A0-CA47AB11D58C}">
      <dgm:prSet/>
      <dgm:spPr/>
      <dgm:t>
        <a:bodyPr/>
        <a:lstStyle/>
        <a:p>
          <a:endParaRPr lang="da-DK"/>
        </a:p>
      </dgm:t>
    </dgm:pt>
    <dgm:pt modelId="{1F5BBA11-E358-4BE8-9802-73E714C0396C}">
      <dgm:prSet/>
      <dgm:spPr/>
      <dgm:t>
        <a:bodyPr/>
        <a:lstStyle/>
        <a:p>
          <a:r>
            <a:rPr lang="da-DK" dirty="0"/>
            <a:t>Kompetencer flyttes til IDUN</a:t>
          </a:r>
        </a:p>
      </dgm:t>
    </dgm:pt>
    <dgm:pt modelId="{7B99D026-8D98-4DF6-98F7-2ECD3A45B21D}" type="parTrans" cxnId="{30BC7F1E-998F-48AA-9F05-8E57347B0AD7}">
      <dgm:prSet/>
      <dgm:spPr/>
      <dgm:t>
        <a:bodyPr/>
        <a:lstStyle/>
        <a:p>
          <a:endParaRPr lang="da-DK"/>
        </a:p>
      </dgm:t>
    </dgm:pt>
    <dgm:pt modelId="{27BAFB00-B636-4261-A0EA-5E5F5A4F36CE}" type="sibTrans" cxnId="{30BC7F1E-998F-48AA-9F05-8E57347B0AD7}">
      <dgm:prSet/>
      <dgm:spPr/>
      <dgm:t>
        <a:bodyPr/>
        <a:lstStyle/>
        <a:p>
          <a:endParaRPr lang="da-DK"/>
        </a:p>
      </dgm:t>
    </dgm:pt>
    <dgm:pt modelId="{A1F4D701-5E67-4D31-AC6E-2C75DC6B2423}">
      <dgm:prSet/>
      <dgm:spPr/>
      <dgm:t>
        <a:bodyPr/>
        <a:lstStyle/>
        <a:p>
          <a:r>
            <a:rPr lang="da-DK" dirty="0"/>
            <a:t>Automatiseret datafangst begrænses til fælles offentlige registre eksempelvis datafordeler eller lign.</a:t>
          </a:r>
        </a:p>
      </dgm:t>
    </dgm:pt>
    <dgm:pt modelId="{63FBAB47-C03E-480D-96B3-5E21A66789D9}" type="parTrans" cxnId="{37057C4D-93F6-44F3-B173-140F16FE3635}">
      <dgm:prSet/>
      <dgm:spPr/>
      <dgm:t>
        <a:bodyPr/>
        <a:lstStyle/>
        <a:p>
          <a:endParaRPr lang="da-DK"/>
        </a:p>
      </dgm:t>
    </dgm:pt>
    <dgm:pt modelId="{EE0D5EDC-AF23-42C7-8B2A-8C023BE9DC43}" type="sibTrans" cxnId="{37057C4D-93F6-44F3-B173-140F16FE3635}">
      <dgm:prSet/>
      <dgm:spPr/>
      <dgm:t>
        <a:bodyPr/>
        <a:lstStyle/>
        <a:p>
          <a:endParaRPr lang="da-DK"/>
        </a:p>
      </dgm:t>
    </dgm:pt>
    <dgm:pt modelId="{9F3A2555-2518-4A43-95BF-F7E226C6E12E}">
      <dgm:prSet/>
      <dgm:spPr/>
      <dgm:t>
        <a:bodyPr/>
        <a:lstStyle/>
        <a:p>
          <a:r>
            <a:rPr lang="da-DK"/>
            <a:t>GIS-RBD-modul udgår</a:t>
          </a:r>
          <a:endParaRPr lang="da-DK" dirty="0"/>
        </a:p>
      </dgm:t>
    </dgm:pt>
    <dgm:pt modelId="{36668B73-FD04-4560-9D5F-55E1AD64FD63}" type="parTrans" cxnId="{11308270-467B-47DC-8233-327A9D4D6680}">
      <dgm:prSet/>
      <dgm:spPr/>
      <dgm:t>
        <a:bodyPr/>
        <a:lstStyle/>
        <a:p>
          <a:endParaRPr lang="da-DK"/>
        </a:p>
      </dgm:t>
    </dgm:pt>
    <dgm:pt modelId="{FDAF5DC5-0668-48BF-9723-AA06FF6B59C5}" type="sibTrans" cxnId="{11308270-467B-47DC-8233-327A9D4D6680}">
      <dgm:prSet/>
      <dgm:spPr/>
      <dgm:t>
        <a:bodyPr/>
        <a:lstStyle/>
        <a:p>
          <a:endParaRPr lang="da-DK"/>
        </a:p>
      </dgm:t>
    </dgm:pt>
    <dgm:pt modelId="{55C19E44-B1B4-4F0D-8258-74A33234CDAF}">
      <dgm:prSet/>
      <dgm:spPr/>
      <dgm:t>
        <a:bodyPr/>
        <a:lstStyle/>
        <a:p>
          <a:r>
            <a:rPr lang="da-DK" dirty="0"/>
            <a:t>Lokale felter oprettes i ”pakker” som opsættes af BRS.</a:t>
          </a:r>
          <a:endParaRPr lang="da-DK" dirty="0">
            <a:latin typeface="Calibri" panose="020F0502020204030204" pitchFamily="34" charset="0"/>
            <a:ea typeface="Times New Roman" panose="02020603050405020304" pitchFamily="18" charset="0"/>
            <a:cs typeface="Times New Roman" panose="02020603050405020304" pitchFamily="18" charset="0"/>
          </a:endParaRPr>
        </a:p>
      </dgm:t>
    </dgm:pt>
    <dgm:pt modelId="{66437389-C572-463B-ABC1-C8E1C3F70995}" type="parTrans" cxnId="{9FC6DFB6-4E01-4F3B-8F25-3D984963E599}">
      <dgm:prSet/>
      <dgm:spPr/>
      <dgm:t>
        <a:bodyPr/>
        <a:lstStyle/>
        <a:p>
          <a:endParaRPr lang="da-DK"/>
        </a:p>
      </dgm:t>
    </dgm:pt>
    <dgm:pt modelId="{15CB7C1D-7CB8-4C10-AD97-112A7E19311F}" type="sibTrans" cxnId="{9FC6DFB6-4E01-4F3B-8F25-3D984963E599}">
      <dgm:prSet/>
      <dgm:spPr/>
      <dgm:t>
        <a:bodyPr/>
        <a:lstStyle/>
        <a:p>
          <a:endParaRPr lang="da-DK"/>
        </a:p>
      </dgm:t>
    </dgm:pt>
    <dgm:pt modelId="{15FF40C0-216F-43E0-AA33-41E2A8970D4D}" type="pres">
      <dgm:prSet presAssocID="{04470411-D975-44ED-83B5-5F0BC4E331D5}" presName="diagram" presStyleCnt="0">
        <dgm:presLayoutVars>
          <dgm:dir/>
          <dgm:resizeHandles val="exact"/>
        </dgm:presLayoutVars>
      </dgm:prSet>
      <dgm:spPr/>
    </dgm:pt>
    <dgm:pt modelId="{392B80A1-86D4-43C7-8B10-CA0F8D06E177}" type="pres">
      <dgm:prSet presAssocID="{8ADD0201-FA6B-4DE1-94CC-42B9E439279C}" presName="node" presStyleLbl="node1" presStyleIdx="0" presStyleCnt="6">
        <dgm:presLayoutVars>
          <dgm:bulletEnabled val="1"/>
        </dgm:presLayoutVars>
      </dgm:prSet>
      <dgm:spPr/>
    </dgm:pt>
    <dgm:pt modelId="{9C9B1B86-8609-4F3E-85F3-FA4F4F1BE0FB}" type="pres">
      <dgm:prSet presAssocID="{55119CFB-C5E4-4FEA-8B6A-AD75B105D696}" presName="sibTrans" presStyleCnt="0"/>
      <dgm:spPr/>
    </dgm:pt>
    <dgm:pt modelId="{906D4D11-71F9-4E57-9BDC-C738FF80C90C}" type="pres">
      <dgm:prSet presAssocID="{5FA24782-43AB-45BD-AF49-CE176E729A78}" presName="node" presStyleLbl="node1" presStyleIdx="1" presStyleCnt="6">
        <dgm:presLayoutVars>
          <dgm:bulletEnabled val="1"/>
        </dgm:presLayoutVars>
      </dgm:prSet>
      <dgm:spPr/>
    </dgm:pt>
    <dgm:pt modelId="{0BEDF491-C0CE-459F-98C8-EA44400FF7D9}" type="pres">
      <dgm:prSet presAssocID="{72906D63-0C39-4030-9CC9-573A3EDB998B}" presName="sibTrans" presStyleCnt="0"/>
      <dgm:spPr/>
    </dgm:pt>
    <dgm:pt modelId="{936E7FDD-D23C-469F-8929-7B74CA5E123E}" type="pres">
      <dgm:prSet presAssocID="{1F5BBA11-E358-4BE8-9802-73E714C0396C}" presName="node" presStyleLbl="node1" presStyleIdx="2" presStyleCnt="6">
        <dgm:presLayoutVars>
          <dgm:bulletEnabled val="1"/>
        </dgm:presLayoutVars>
      </dgm:prSet>
      <dgm:spPr/>
    </dgm:pt>
    <dgm:pt modelId="{70C680AC-2D74-4FA6-8425-6BA048CA9BC3}" type="pres">
      <dgm:prSet presAssocID="{27BAFB00-B636-4261-A0EA-5E5F5A4F36CE}" presName="sibTrans" presStyleCnt="0"/>
      <dgm:spPr/>
    </dgm:pt>
    <dgm:pt modelId="{4B40CCDF-565F-4813-9448-B1BF60287616}" type="pres">
      <dgm:prSet presAssocID="{A1F4D701-5E67-4D31-AC6E-2C75DC6B2423}" presName="node" presStyleLbl="node1" presStyleIdx="3" presStyleCnt="6">
        <dgm:presLayoutVars>
          <dgm:bulletEnabled val="1"/>
        </dgm:presLayoutVars>
      </dgm:prSet>
      <dgm:spPr/>
    </dgm:pt>
    <dgm:pt modelId="{CCC7E964-7107-4364-A3CF-6F80F23F2EC1}" type="pres">
      <dgm:prSet presAssocID="{EE0D5EDC-AF23-42C7-8B2A-8C023BE9DC43}" presName="sibTrans" presStyleCnt="0"/>
      <dgm:spPr/>
    </dgm:pt>
    <dgm:pt modelId="{8C946478-268D-45AF-9CB4-B3DFCB6BF54D}" type="pres">
      <dgm:prSet presAssocID="{9F3A2555-2518-4A43-95BF-F7E226C6E12E}" presName="node" presStyleLbl="node1" presStyleIdx="4" presStyleCnt="6">
        <dgm:presLayoutVars>
          <dgm:bulletEnabled val="1"/>
        </dgm:presLayoutVars>
      </dgm:prSet>
      <dgm:spPr/>
    </dgm:pt>
    <dgm:pt modelId="{4F802539-0D52-4C1B-97A3-C9E3FE191A06}" type="pres">
      <dgm:prSet presAssocID="{FDAF5DC5-0668-48BF-9723-AA06FF6B59C5}" presName="sibTrans" presStyleCnt="0"/>
      <dgm:spPr/>
    </dgm:pt>
    <dgm:pt modelId="{32FE4390-B4D8-4736-8C33-D50D5FC6D2CD}" type="pres">
      <dgm:prSet presAssocID="{55C19E44-B1B4-4F0D-8258-74A33234CDAF}" presName="node" presStyleLbl="node1" presStyleIdx="5" presStyleCnt="6">
        <dgm:presLayoutVars>
          <dgm:bulletEnabled val="1"/>
        </dgm:presLayoutVars>
      </dgm:prSet>
      <dgm:spPr/>
    </dgm:pt>
  </dgm:ptLst>
  <dgm:cxnLst>
    <dgm:cxn modelId="{1FE22608-BE04-40F9-81C9-471579EA8FCE}" type="presOf" srcId="{5FA24782-43AB-45BD-AF49-CE176E729A78}" destId="{906D4D11-71F9-4E57-9BDC-C738FF80C90C}" srcOrd="0" destOrd="0" presId="urn:microsoft.com/office/officeart/2005/8/layout/default"/>
    <dgm:cxn modelId="{30BC7F1E-998F-48AA-9F05-8E57347B0AD7}" srcId="{04470411-D975-44ED-83B5-5F0BC4E331D5}" destId="{1F5BBA11-E358-4BE8-9802-73E714C0396C}" srcOrd="2" destOrd="0" parTransId="{7B99D026-8D98-4DF6-98F7-2ECD3A45B21D}" sibTransId="{27BAFB00-B636-4261-A0EA-5E5F5A4F36CE}"/>
    <dgm:cxn modelId="{B9A4AB21-1712-4180-B8B0-AA903186376D}" type="presOf" srcId="{55C19E44-B1B4-4F0D-8258-74A33234CDAF}" destId="{32FE4390-B4D8-4736-8C33-D50D5FC6D2CD}" srcOrd="0" destOrd="0" presId="urn:microsoft.com/office/officeart/2005/8/layout/default"/>
    <dgm:cxn modelId="{2837A73C-5824-4A42-88A0-CA47AB11D58C}" srcId="{04470411-D975-44ED-83B5-5F0BC4E331D5}" destId="{5FA24782-43AB-45BD-AF49-CE176E729A78}" srcOrd="1" destOrd="0" parTransId="{57F706D8-35BB-4A32-B117-81DC3DDA8E98}" sibTransId="{72906D63-0C39-4030-9CC9-573A3EDB998B}"/>
    <dgm:cxn modelId="{DE659E42-3E38-4917-BAAD-06E995EE1434}" type="presOf" srcId="{1F5BBA11-E358-4BE8-9802-73E714C0396C}" destId="{936E7FDD-D23C-469F-8929-7B74CA5E123E}" srcOrd="0" destOrd="0" presId="urn:microsoft.com/office/officeart/2005/8/layout/default"/>
    <dgm:cxn modelId="{37057C4D-93F6-44F3-B173-140F16FE3635}" srcId="{04470411-D975-44ED-83B5-5F0BC4E331D5}" destId="{A1F4D701-5E67-4D31-AC6E-2C75DC6B2423}" srcOrd="3" destOrd="0" parTransId="{63FBAB47-C03E-480D-96B3-5E21A66789D9}" sibTransId="{EE0D5EDC-AF23-42C7-8B2A-8C023BE9DC43}"/>
    <dgm:cxn modelId="{11308270-467B-47DC-8233-327A9D4D6680}" srcId="{04470411-D975-44ED-83B5-5F0BC4E331D5}" destId="{9F3A2555-2518-4A43-95BF-F7E226C6E12E}" srcOrd="4" destOrd="0" parTransId="{36668B73-FD04-4560-9D5F-55E1AD64FD63}" sibTransId="{FDAF5DC5-0668-48BF-9723-AA06FF6B59C5}"/>
    <dgm:cxn modelId="{A3216859-F38C-4FBA-A910-DD0BD0649E73}" srcId="{04470411-D975-44ED-83B5-5F0BC4E331D5}" destId="{8ADD0201-FA6B-4DE1-94CC-42B9E439279C}" srcOrd="0" destOrd="0" parTransId="{B98D4190-E73D-4BF7-9E4B-E02547CC67A3}" sibTransId="{55119CFB-C5E4-4FEA-8B6A-AD75B105D696}"/>
    <dgm:cxn modelId="{9B995E98-B51B-4DD5-83DA-554D48D947B1}" type="presOf" srcId="{9F3A2555-2518-4A43-95BF-F7E226C6E12E}" destId="{8C946478-268D-45AF-9CB4-B3DFCB6BF54D}" srcOrd="0" destOrd="0" presId="urn:microsoft.com/office/officeart/2005/8/layout/default"/>
    <dgm:cxn modelId="{3B4C5DA4-0AF5-4808-9A0E-8FECBF961F52}" type="presOf" srcId="{8ADD0201-FA6B-4DE1-94CC-42B9E439279C}" destId="{392B80A1-86D4-43C7-8B10-CA0F8D06E177}" srcOrd="0" destOrd="0" presId="urn:microsoft.com/office/officeart/2005/8/layout/default"/>
    <dgm:cxn modelId="{9FC6DFB6-4E01-4F3B-8F25-3D984963E599}" srcId="{04470411-D975-44ED-83B5-5F0BC4E331D5}" destId="{55C19E44-B1B4-4F0D-8258-74A33234CDAF}" srcOrd="5" destOrd="0" parTransId="{66437389-C572-463B-ABC1-C8E1C3F70995}" sibTransId="{15CB7C1D-7CB8-4C10-AD97-112A7E19311F}"/>
    <dgm:cxn modelId="{02632FC8-52DB-4911-8DEC-461F4C7E4C37}" type="presOf" srcId="{04470411-D975-44ED-83B5-5F0BC4E331D5}" destId="{15FF40C0-216F-43E0-AA33-41E2A8970D4D}" srcOrd="0" destOrd="0" presId="urn:microsoft.com/office/officeart/2005/8/layout/default"/>
    <dgm:cxn modelId="{70DB0CE1-56B9-41C3-BFE4-EF9060DDAB8B}" type="presOf" srcId="{A1F4D701-5E67-4D31-AC6E-2C75DC6B2423}" destId="{4B40CCDF-565F-4813-9448-B1BF60287616}" srcOrd="0" destOrd="0" presId="urn:microsoft.com/office/officeart/2005/8/layout/default"/>
    <dgm:cxn modelId="{CD1A43BE-BD0D-4DFA-8996-F8E7373BC5C8}" type="presParOf" srcId="{15FF40C0-216F-43E0-AA33-41E2A8970D4D}" destId="{392B80A1-86D4-43C7-8B10-CA0F8D06E177}" srcOrd="0" destOrd="0" presId="urn:microsoft.com/office/officeart/2005/8/layout/default"/>
    <dgm:cxn modelId="{E2140E5C-C012-4D0D-8482-241969C4726B}" type="presParOf" srcId="{15FF40C0-216F-43E0-AA33-41E2A8970D4D}" destId="{9C9B1B86-8609-4F3E-85F3-FA4F4F1BE0FB}" srcOrd="1" destOrd="0" presId="urn:microsoft.com/office/officeart/2005/8/layout/default"/>
    <dgm:cxn modelId="{AAA3D99B-95EB-4A2B-A9D8-8CDC5B913370}" type="presParOf" srcId="{15FF40C0-216F-43E0-AA33-41E2A8970D4D}" destId="{906D4D11-71F9-4E57-9BDC-C738FF80C90C}" srcOrd="2" destOrd="0" presId="urn:microsoft.com/office/officeart/2005/8/layout/default"/>
    <dgm:cxn modelId="{19861103-A0D5-4892-B97F-B33798AA4A44}" type="presParOf" srcId="{15FF40C0-216F-43E0-AA33-41E2A8970D4D}" destId="{0BEDF491-C0CE-459F-98C8-EA44400FF7D9}" srcOrd="3" destOrd="0" presId="urn:microsoft.com/office/officeart/2005/8/layout/default"/>
    <dgm:cxn modelId="{13A259CF-642B-49CF-B356-F76D9C8EE752}" type="presParOf" srcId="{15FF40C0-216F-43E0-AA33-41E2A8970D4D}" destId="{936E7FDD-D23C-469F-8929-7B74CA5E123E}" srcOrd="4" destOrd="0" presId="urn:microsoft.com/office/officeart/2005/8/layout/default"/>
    <dgm:cxn modelId="{58DDA4E3-9C4C-4B78-A871-AD222E601A28}" type="presParOf" srcId="{15FF40C0-216F-43E0-AA33-41E2A8970D4D}" destId="{70C680AC-2D74-4FA6-8425-6BA048CA9BC3}" srcOrd="5" destOrd="0" presId="urn:microsoft.com/office/officeart/2005/8/layout/default"/>
    <dgm:cxn modelId="{480D1F04-9CC7-437B-92C4-0637B00E4787}" type="presParOf" srcId="{15FF40C0-216F-43E0-AA33-41E2A8970D4D}" destId="{4B40CCDF-565F-4813-9448-B1BF60287616}" srcOrd="6" destOrd="0" presId="urn:microsoft.com/office/officeart/2005/8/layout/default"/>
    <dgm:cxn modelId="{49918430-5488-49CE-A40A-DA0A7AA867BE}" type="presParOf" srcId="{15FF40C0-216F-43E0-AA33-41E2A8970D4D}" destId="{CCC7E964-7107-4364-A3CF-6F80F23F2EC1}" srcOrd="7" destOrd="0" presId="urn:microsoft.com/office/officeart/2005/8/layout/default"/>
    <dgm:cxn modelId="{3D3CC177-C9F4-4F26-8DD3-9D82972C24FB}" type="presParOf" srcId="{15FF40C0-216F-43E0-AA33-41E2A8970D4D}" destId="{8C946478-268D-45AF-9CB4-B3DFCB6BF54D}" srcOrd="8" destOrd="0" presId="urn:microsoft.com/office/officeart/2005/8/layout/default"/>
    <dgm:cxn modelId="{05A2F0F1-B030-47CB-BC3A-A57FA2081950}" type="presParOf" srcId="{15FF40C0-216F-43E0-AA33-41E2A8970D4D}" destId="{4F802539-0D52-4C1B-97A3-C9E3FE191A06}" srcOrd="9" destOrd="0" presId="urn:microsoft.com/office/officeart/2005/8/layout/default"/>
    <dgm:cxn modelId="{2B997615-EB84-44EE-8171-6A0593DF7528}" type="presParOf" srcId="{15FF40C0-216F-43E0-AA33-41E2A8970D4D}" destId="{32FE4390-B4D8-4736-8C33-D50D5FC6D2C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1FFD70-1C69-453F-B650-C06D1263BBC9}" type="doc">
      <dgm:prSet loTypeId="urn:microsoft.com/office/officeart/2005/8/layout/process1" loCatId="process" qsTypeId="urn:microsoft.com/office/officeart/2005/8/quickstyle/simple1" qsCatId="simple" csTypeId="urn:microsoft.com/office/officeart/2005/8/colors/accent1_2" csCatId="accent1" phldr="1"/>
      <dgm:spPr/>
    </dgm:pt>
    <dgm:pt modelId="{DD27230F-29AD-4811-8E4D-79DB4559E615}">
      <dgm:prSet/>
      <dgm:spPr/>
      <dgm: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ODIN-strategi</a:t>
          </a:r>
          <a:endParaRPr lang="da-DK" dirty="0"/>
        </a:p>
      </dgm:t>
    </dgm:pt>
    <dgm:pt modelId="{540AA59C-C39D-4F81-8EBD-79DF5CF24620}" type="parTrans" cxnId="{2FF15263-AB93-4BDC-A0D9-378F3BEC066B}">
      <dgm:prSet/>
      <dgm:spPr/>
      <dgm:t>
        <a:bodyPr/>
        <a:lstStyle/>
        <a:p>
          <a:endParaRPr lang="da-DK"/>
        </a:p>
      </dgm:t>
    </dgm:pt>
    <dgm:pt modelId="{FCFD55D5-756A-41DE-933C-0902818E3E04}" type="sibTrans" cxnId="{2FF15263-AB93-4BDC-A0D9-378F3BEC066B}">
      <dgm:prSet/>
      <dgm:spPr/>
      <dgm:t>
        <a:bodyPr/>
        <a:lstStyle/>
        <a:p>
          <a:endParaRPr lang="da-DK"/>
        </a:p>
      </dgm:t>
    </dgm:pt>
    <dgm:pt modelId="{88C730F7-F080-4C75-A85F-1583E75FD91F}">
      <dgm:prSet/>
      <dgm:spPr/>
      <dgm: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Klargøring af it-systemer</a:t>
          </a:r>
        </a:p>
      </dgm:t>
    </dgm:pt>
    <dgm:pt modelId="{68B4BA40-B896-4607-825E-05290CA6741D}" type="parTrans" cxnId="{9B9AA391-F897-44A3-B9FC-F23C5D1BE98F}">
      <dgm:prSet/>
      <dgm:spPr/>
      <dgm:t>
        <a:bodyPr/>
        <a:lstStyle/>
        <a:p>
          <a:endParaRPr lang="da-DK"/>
        </a:p>
      </dgm:t>
    </dgm:pt>
    <dgm:pt modelId="{A0C472D0-D603-4B4D-9896-01BF4B9C4BFE}" type="sibTrans" cxnId="{9B9AA391-F897-44A3-B9FC-F23C5D1BE98F}">
      <dgm:prSet/>
      <dgm:spPr/>
      <dgm:t>
        <a:bodyPr/>
        <a:lstStyle/>
        <a:p>
          <a:endParaRPr lang="da-DK"/>
        </a:p>
      </dgm:t>
    </dgm:pt>
    <dgm:pt modelId="{1C4F42B8-9F63-4B3F-A605-10881005C24C}">
      <dgm:prSet/>
      <dgm:spPr/>
      <dgm:t>
        <a:bodyPr/>
        <a:lstStyle/>
        <a:p>
          <a:r>
            <a:rPr lang="da-DK">
              <a:effectLst/>
              <a:latin typeface="Calibri" panose="020F0502020204030204" pitchFamily="34" charset="0"/>
              <a:ea typeface="Calibri" panose="020F0502020204030204" pitchFamily="34" charset="0"/>
              <a:cs typeface="Times New Roman" panose="02020603050405020304" pitchFamily="18" charset="0"/>
            </a:rPr>
            <a:t>Uddannelse af medarbejdere</a:t>
          </a:r>
          <a:endParaRPr lang="da-DK"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7311779-24B3-4BFF-9A77-671737E7594A}" type="parTrans" cxnId="{27F4E619-C8B8-4374-9CE7-7EEB8D856BD7}">
      <dgm:prSet/>
      <dgm:spPr/>
      <dgm:t>
        <a:bodyPr/>
        <a:lstStyle/>
        <a:p>
          <a:endParaRPr lang="da-DK"/>
        </a:p>
      </dgm:t>
    </dgm:pt>
    <dgm:pt modelId="{FC6D1C0A-8D5A-458C-9954-5DACCB428FC2}" type="sibTrans" cxnId="{27F4E619-C8B8-4374-9CE7-7EEB8D856BD7}">
      <dgm:prSet/>
      <dgm:spPr/>
      <dgm:t>
        <a:bodyPr/>
        <a:lstStyle/>
        <a:p>
          <a:endParaRPr lang="da-DK"/>
        </a:p>
      </dgm:t>
    </dgm:pt>
    <dgm:pt modelId="{7DD496B6-94A8-47A6-9B01-A78FDF3260C9}">
      <dgm:prSet/>
      <dgm:spPr/>
      <dgm: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Opsætning af brugeradgange m.v. </a:t>
          </a:r>
        </a:p>
      </dgm:t>
    </dgm:pt>
    <dgm:pt modelId="{40DCD0A6-269E-4CFB-B968-CD0279DDB86C}" type="parTrans" cxnId="{0D67D03B-3B1E-44C1-A754-45C6B8EA93CA}">
      <dgm:prSet/>
      <dgm:spPr/>
      <dgm:t>
        <a:bodyPr/>
        <a:lstStyle/>
        <a:p>
          <a:endParaRPr lang="da-DK"/>
        </a:p>
      </dgm:t>
    </dgm:pt>
    <dgm:pt modelId="{00D8D051-9C70-4A04-B0D5-F3B94154CA8C}" type="sibTrans" cxnId="{0D67D03B-3B1E-44C1-A754-45C6B8EA93CA}">
      <dgm:prSet/>
      <dgm:spPr/>
      <dgm:t>
        <a:bodyPr/>
        <a:lstStyle/>
        <a:p>
          <a:endParaRPr lang="da-DK"/>
        </a:p>
      </dgm:t>
    </dgm:pt>
    <dgm:pt modelId="{559D9FC0-EF8C-4D5D-A81C-5F3ED6B70BF0}">
      <dgm:prSet/>
      <dgm:spPr/>
      <dgm: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Indkøring </a:t>
          </a:r>
          <a:r>
            <a:rPr lang="da-DK">
              <a:effectLst/>
              <a:latin typeface="Calibri" panose="020F0502020204030204" pitchFamily="34" charset="0"/>
              <a:ea typeface="Calibri" panose="020F0502020204030204" pitchFamily="34" charset="0"/>
              <a:cs typeface="Times New Roman" panose="02020603050405020304" pitchFamily="18" charset="0"/>
            </a:rPr>
            <a:t>og support</a:t>
          </a:r>
          <a:endParaRPr lang="da-DK" dirty="0"/>
        </a:p>
      </dgm:t>
    </dgm:pt>
    <dgm:pt modelId="{53EDA45E-F808-418C-9766-64D9DA474C6B}" type="parTrans" cxnId="{ECBCB17C-678A-4F26-A621-2807B2BF7060}">
      <dgm:prSet/>
      <dgm:spPr/>
      <dgm:t>
        <a:bodyPr/>
        <a:lstStyle/>
        <a:p>
          <a:endParaRPr lang="da-DK"/>
        </a:p>
      </dgm:t>
    </dgm:pt>
    <dgm:pt modelId="{FAD00AAF-EDB8-4380-A283-75A21F0784B2}" type="sibTrans" cxnId="{ECBCB17C-678A-4F26-A621-2807B2BF7060}">
      <dgm:prSet/>
      <dgm:spPr/>
      <dgm:t>
        <a:bodyPr/>
        <a:lstStyle/>
        <a:p>
          <a:endParaRPr lang="da-DK"/>
        </a:p>
      </dgm:t>
    </dgm:pt>
    <dgm:pt modelId="{DC120035-01E3-440B-83FC-4D04A17444EF}" type="pres">
      <dgm:prSet presAssocID="{C61FFD70-1C69-453F-B650-C06D1263BBC9}" presName="Name0" presStyleCnt="0">
        <dgm:presLayoutVars>
          <dgm:dir/>
          <dgm:resizeHandles val="exact"/>
        </dgm:presLayoutVars>
      </dgm:prSet>
      <dgm:spPr/>
    </dgm:pt>
    <dgm:pt modelId="{1B6A7579-B823-408F-B89C-3EA8771BCBED}" type="pres">
      <dgm:prSet presAssocID="{DD27230F-29AD-4811-8E4D-79DB4559E615}" presName="node" presStyleLbl="node1" presStyleIdx="0" presStyleCnt="5">
        <dgm:presLayoutVars>
          <dgm:bulletEnabled val="1"/>
        </dgm:presLayoutVars>
      </dgm:prSet>
      <dgm:spPr/>
    </dgm:pt>
    <dgm:pt modelId="{7E710BD8-F17B-4D9E-9613-6EBEF9610D43}" type="pres">
      <dgm:prSet presAssocID="{FCFD55D5-756A-41DE-933C-0902818E3E04}" presName="sibTrans" presStyleLbl="sibTrans2D1" presStyleIdx="0" presStyleCnt="4"/>
      <dgm:spPr/>
    </dgm:pt>
    <dgm:pt modelId="{BB56D727-B5D9-4965-9A9B-77883D1ADD31}" type="pres">
      <dgm:prSet presAssocID="{FCFD55D5-756A-41DE-933C-0902818E3E04}" presName="connectorText" presStyleLbl="sibTrans2D1" presStyleIdx="0" presStyleCnt="4"/>
      <dgm:spPr/>
    </dgm:pt>
    <dgm:pt modelId="{6E23A9C7-2E00-48FD-8AED-DD436D6F8EFC}" type="pres">
      <dgm:prSet presAssocID="{88C730F7-F080-4C75-A85F-1583E75FD91F}" presName="node" presStyleLbl="node1" presStyleIdx="1" presStyleCnt="5">
        <dgm:presLayoutVars>
          <dgm:bulletEnabled val="1"/>
        </dgm:presLayoutVars>
      </dgm:prSet>
      <dgm:spPr/>
    </dgm:pt>
    <dgm:pt modelId="{239D1CD2-9E3B-4158-817E-3A78BFAF66A7}" type="pres">
      <dgm:prSet presAssocID="{A0C472D0-D603-4B4D-9896-01BF4B9C4BFE}" presName="sibTrans" presStyleLbl="sibTrans2D1" presStyleIdx="1" presStyleCnt="4"/>
      <dgm:spPr/>
    </dgm:pt>
    <dgm:pt modelId="{E189E8B1-A6D9-4B30-B79A-2B38D70019EE}" type="pres">
      <dgm:prSet presAssocID="{A0C472D0-D603-4B4D-9896-01BF4B9C4BFE}" presName="connectorText" presStyleLbl="sibTrans2D1" presStyleIdx="1" presStyleCnt="4"/>
      <dgm:spPr/>
    </dgm:pt>
    <dgm:pt modelId="{8CBED5E2-9CE3-4915-BF78-019D4998D577}" type="pres">
      <dgm:prSet presAssocID="{1C4F42B8-9F63-4B3F-A605-10881005C24C}" presName="node" presStyleLbl="node1" presStyleIdx="2" presStyleCnt="5">
        <dgm:presLayoutVars>
          <dgm:bulletEnabled val="1"/>
        </dgm:presLayoutVars>
      </dgm:prSet>
      <dgm:spPr/>
    </dgm:pt>
    <dgm:pt modelId="{FC226817-EDF5-4439-A5BB-E7D74F9E51C3}" type="pres">
      <dgm:prSet presAssocID="{FC6D1C0A-8D5A-458C-9954-5DACCB428FC2}" presName="sibTrans" presStyleLbl="sibTrans2D1" presStyleIdx="2" presStyleCnt="4"/>
      <dgm:spPr/>
    </dgm:pt>
    <dgm:pt modelId="{DA21434A-1A5C-4E20-9EF3-219C5E290A9C}" type="pres">
      <dgm:prSet presAssocID="{FC6D1C0A-8D5A-458C-9954-5DACCB428FC2}" presName="connectorText" presStyleLbl="sibTrans2D1" presStyleIdx="2" presStyleCnt="4"/>
      <dgm:spPr/>
    </dgm:pt>
    <dgm:pt modelId="{357A1E15-5850-4DD0-8F2E-EA09455505A3}" type="pres">
      <dgm:prSet presAssocID="{7DD496B6-94A8-47A6-9B01-A78FDF3260C9}" presName="node" presStyleLbl="node1" presStyleIdx="3" presStyleCnt="5">
        <dgm:presLayoutVars>
          <dgm:bulletEnabled val="1"/>
        </dgm:presLayoutVars>
      </dgm:prSet>
      <dgm:spPr/>
    </dgm:pt>
    <dgm:pt modelId="{2654A276-9C3C-434C-B3D8-E589B33F1F18}" type="pres">
      <dgm:prSet presAssocID="{00D8D051-9C70-4A04-B0D5-F3B94154CA8C}" presName="sibTrans" presStyleLbl="sibTrans2D1" presStyleIdx="3" presStyleCnt="4"/>
      <dgm:spPr/>
    </dgm:pt>
    <dgm:pt modelId="{196C7BCB-E451-4CEB-9966-AC55204EA802}" type="pres">
      <dgm:prSet presAssocID="{00D8D051-9C70-4A04-B0D5-F3B94154CA8C}" presName="connectorText" presStyleLbl="sibTrans2D1" presStyleIdx="3" presStyleCnt="4"/>
      <dgm:spPr/>
    </dgm:pt>
    <dgm:pt modelId="{B521D3E7-8FF1-4F2C-AC7A-1A3CC10316B2}" type="pres">
      <dgm:prSet presAssocID="{559D9FC0-EF8C-4D5D-A81C-5F3ED6B70BF0}" presName="node" presStyleLbl="node1" presStyleIdx="4" presStyleCnt="5">
        <dgm:presLayoutVars>
          <dgm:bulletEnabled val="1"/>
        </dgm:presLayoutVars>
      </dgm:prSet>
      <dgm:spPr/>
    </dgm:pt>
  </dgm:ptLst>
  <dgm:cxnLst>
    <dgm:cxn modelId="{BDF55817-8BA1-47F5-8BE8-E8212F11509A}" type="presOf" srcId="{A0C472D0-D603-4B4D-9896-01BF4B9C4BFE}" destId="{239D1CD2-9E3B-4158-817E-3A78BFAF66A7}" srcOrd="0" destOrd="0" presId="urn:microsoft.com/office/officeart/2005/8/layout/process1"/>
    <dgm:cxn modelId="{27F4E619-C8B8-4374-9CE7-7EEB8D856BD7}" srcId="{C61FFD70-1C69-453F-B650-C06D1263BBC9}" destId="{1C4F42B8-9F63-4B3F-A605-10881005C24C}" srcOrd="2" destOrd="0" parTransId="{B7311779-24B3-4BFF-9A77-671737E7594A}" sibTransId="{FC6D1C0A-8D5A-458C-9954-5DACCB428FC2}"/>
    <dgm:cxn modelId="{78E6262A-1751-4DD1-9891-3E675170F485}" type="presOf" srcId="{FC6D1C0A-8D5A-458C-9954-5DACCB428FC2}" destId="{FC226817-EDF5-4439-A5BB-E7D74F9E51C3}" srcOrd="0" destOrd="0" presId="urn:microsoft.com/office/officeart/2005/8/layout/process1"/>
    <dgm:cxn modelId="{0D67D03B-3B1E-44C1-A754-45C6B8EA93CA}" srcId="{C61FFD70-1C69-453F-B650-C06D1263BBC9}" destId="{7DD496B6-94A8-47A6-9B01-A78FDF3260C9}" srcOrd="3" destOrd="0" parTransId="{40DCD0A6-269E-4CFB-B968-CD0279DDB86C}" sibTransId="{00D8D051-9C70-4A04-B0D5-F3B94154CA8C}"/>
    <dgm:cxn modelId="{A29FF341-0830-4455-94A8-BEB1CFBEFAA2}" type="presOf" srcId="{A0C472D0-D603-4B4D-9896-01BF4B9C4BFE}" destId="{E189E8B1-A6D9-4B30-B79A-2B38D70019EE}" srcOrd="1" destOrd="0" presId="urn:microsoft.com/office/officeart/2005/8/layout/process1"/>
    <dgm:cxn modelId="{2FF15263-AB93-4BDC-A0D9-378F3BEC066B}" srcId="{C61FFD70-1C69-453F-B650-C06D1263BBC9}" destId="{DD27230F-29AD-4811-8E4D-79DB4559E615}" srcOrd="0" destOrd="0" parTransId="{540AA59C-C39D-4F81-8EBD-79DF5CF24620}" sibTransId="{FCFD55D5-756A-41DE-933C-0902818E3E04}"/>
    <dgm:cxn modelId="{61C8DC50-E965-49D0-A581-B522E9439453}" type="presOf" srcId="{FCFD55D5-756A-41DE-933C-0902818E3E04}" destId="{BB56D727-B5D9-4965-9A9B-77883D1ADD31}" srcOrd="1" destOrd="0" presId="urn:microsoft.com/office/officeart/2005/8/layout/process1"/>
    <dgm:cxn modelId="{ECBCB17C-678A-4F26-A621-2807B2BF7060}" srcId="{C61FFD70-1C69-453F-B650-C06D1263BBC9}" destId="{559D9FC0-EF8C-4D5D-A81C-5F3ED6B70BF0}" srcOrd="4" destOrd="0" parTransId="{53EDA45E-F808-418C-9766-64D9DA474C6B}" sibTransId="{FAD00AAF-EDB8-4380-A283-75A21F0784B2}"/>
    <dgm:cxn modelId="{63EB2482-DF22-447E-BBB3-60765C9154E6}" type="presOf" srcId="{C61FFD70-1C69-453F-B650-C06D1263BBC9}" destId="{DC120035-01E3-440B-83FC-4D04A17444EF}" srcOrd="0" destOrd="0" presId="urn:microsoft.com/office/officeart/2005/8/layout/process1"/>
    <dgm:cxn modelId="{7CA1A582-3E61-4301-9E36-3297FB6A9FC7}" type="presOf" srcId="{00D8D051-9C70-4A04-B0D5-F3B94154CA8C}" destId="{196C7BCB-E451-4CEB-9966-AC55204EA802}" srcOrd="1" destOrd="0" presId="urn:microsoft.com/office/officeart/2005/8/layout/process1"/>
    <dgm:cxn modelId="{A1ADDB85-2449-4738-8B35-4C9995F9B3CA}" type="presOf" srcId="{7DD496B6-94A8-47A6-9B01-A78FDF3260C9}" destId="{357A1E15-5850-4DD0-8F2E-EA09455505A3}" srcOrd="0" destOrd="0" presId="urn:microsoft.com/office/officeart/2005/8/layout/process1"/>
    <dgm:cxn modelId="{A2E52C90-9C4C-402E-84E1-942A7EC2EEBC}" type="presOf" srcId="{559D9FC0-EF8C-4D5D-A81C-5F3ED6B70BF0}" destId="{B521D3E7-8FF1-4F2C-AC7A-1A3CC10316B2}" srcOrd="0" destOrd="0" presId="urn:microsoft.com/office/officeart/2005/8/layout/process1"/>
    <dgm:cxn modelId="{30541391-712D-45E8-AECC-802494B75544}" type="presOf" srcId="{1C4F42B8-9F63-4B3F-A605-10881005C24C}" destId="{8CBED5E2-9CE3-4915-BF78-019D4998D577}" srcOrd="0" destOrd="0" presId="urn:microsoft.com/office/officeart/2005/8/layout/process1"/>
    <dgm:cxn modelId="{9B9AA391-F897-44A3-B9FC-F23C5D1BE98F}" srcId="{C61FFD70-1C69-453F-B650-C06D1263BBC9}" destId="{88C730F7-F080-4C75-A85F-1583E75FD91F}" srcOrd="1" destOrd="0" parTransId="{68B4BA40-B896-4607-825E-05290CA6741D}" sibTransId="{A0C472D0-D603-4B4D-9896-01BF4B9C4BFE}"/>
    <dgm:cxn modelId="{30E07CA9-9DCE-4953-83EE-161D8FCBB13C}" type="presOf" srcId="{FCFD55D5-756A-41DE-933C-0902818E3E04}" destId="{7E710BD8-F17B-4D9E-9613-6EBEF9610D43}" srcOrd="0" destOrd="0" presId="urn:microsoft.com/office/officeart/2005/8/layout/process1"/>
    <dgm:cxn modelId="{C19A2EAB-7669-4B08-8560-B0EB84FAF09F}" type="presOf" srcId="{88C730F7-F080-4C75-A85F-1583E75FD91F}" destId="{6E23A9C7-2E00-48FD-8AED-DD436D6F8EFC}" srcOrd="0" destOrd="0" presId="urn:microsoft.com/office/officeart/2005/8/layout/process1"/>
    <dgm:cxn modelId="{34B44DB7-9C48-432E-B899-563AC15C8BAC}" type="presOf" srcId="{FC6D1C0A-8D5A-458C-9954-5DACCB428FC2}" destId="{DA21434A-1A5C-4E20-9EF3-219C5E290A9C}" srcOrd="1" destOrd="0" presId="urn:microsoft.com/office/officeart/2005/8/layout/process1"/>
    <dgm:cxn modelId="{A4E1A8B8-40AA-4B99-B20C-1DAF301EEF2C}" type="presOf" srcId="{DD27230F-29AD-4811-8E4D-79DB4559E615}" destId="{1B6A7579-B823-408F-B89C-3EA8771BCBED}" srcOrd="0" destOrd="0" presId="urn:microsoft.com/office/officeart/2005/8/layout/process1"/>
    <dgm:cxn modelId="{C26F7BBD-897C-4EB4-96A0-16127C2CFC10}" type="presOf" srcId="{00D8D051-9C70-4A04-B0D5-F3B94154CA8C}" destId="{2654A276-9C3C-434C-B3D8-E589B33F1F18}" srcOrd="0" destOrd="0" presId="urn:microsoft.com/office/officeart/2005/8/layout/process1"/>
    <dgm:cxn modelId="{510D631A-90A4-46B4-A007-BAB57C954CD6}" type="presParOf" srcId="{DC120035-01E3-440B-83FC-4D04A17444EF}" destId="{1B6A7579-B823-408F-B89C-3EA8771BCBED}" srcOrd="0" destOrd="0" presId="urn:microsoft.com/office/officeart/2005/8/layout/process1"/>
    <dgm:cxn modelId="{9E70BCF0-A7D4-4171-8B7C-15E7E5EB902D}" type="presParOf" srcId="{DC120035-01E3-440B-83FC-4D04A17444EF}" destId="{7E710BD8-F17B-4D9E-9613-6EBEF9610D43}" srcOrd="1" destOrd="0" presId="urn:microsoft.com/office/officeart/2005/8/layout/process1"/>
    <dgm:cxn modelId="{9696257E-9438-42A3-B04B-5A91C28D31ED}" type="presParOf" srcId="{7E710BD8-F17B-4D9E-9613-6EBEF9610D43}" destId="{BB56D727-B5D9-4965-9A9B-77883D1ADD31}" srcOrd="0" destOrd="0" presId="urn:microsoft.com/office/officeart/2005/8/layout/process1"/>
    <dgm:cxn modelId="{70B0C658-6292-4883-9209-3B18C93A377B}" type="presParOf" srcId="{DC120035-01E3-440B-83FC-4D04A17444EF}" destId="{6E23A9C7-2E00-48FD-8AED-DD436D6F8EFC}" srcOrd="2" destOrd="0" presId="urn:microsoft.com/office/officeart/2005/8/layout/process1"/>
    <dgm:cxn modelId="{B20B8A50-83DC-4018-8CA2-4BD13ED09A87}" type="presParOf" srcId="{DC120035-01E3-440B-83FC-4D04A17444EF}" destId="{239D1CD2-9E3B-4158-817E-3A78BFAF66A7}" srcOrd="3" destOrd="0" presId="urn:microsoft.com/office/officeart/2005/8/layout/process1"/>
    <dgm:cxn modelId="{6AF53C8A-504C-4366-A339-A394CB485B10}" type="presParOf" srcId="{239D1CD2-9E3B-4158-817E-3A78BFAF66A7}" destId="{E189E8B1-A6D9-4B30-B79A-2B38D70019EE}" srcOrd="0" destOrd="0" presId="urn:microsoft.com/office/officeart/2005/8/layout/process1"/>
    <dgm:cxn modelId="{31BC0AF5-CB31-40B2-A19D-0D04E8F1E503}" type="presParOf" srcId="{DC120035-01E3-440B-83FC-4D04A17444EF}" destId="{8CBED5E2-9CE3-4915-BF78-019D4998D577}" srcOrd="4" destOrd="0" presId="urn:microsoft.com/office/officeart/2005/8/layout/process1"/>
    <dgm:cxn modelId="{BDF1B261-7D26-485A-B544-716278B8EAC9}" type="presParOf" srcId="{DC120035-01E3-440B-83FC-4D04A17444EF}" destId="{FC226817-EDF5-4439-A5BB-E7D74F9E51C3}" srcOrd="5" destOrd="0" presId="urn:microsoft.com/office/officeart/2005/8/layout/process1"/>
    <dgm:cxn modelId="{F347FE29-34D0-4F35-846F-373F194978A0}" type="presParOf" srcId="{FC226817-EDF5-4439-A5BB-E7D74F9E51C3}" destId="{DA21434A-1A5C-4E20-9EF3-219C5E290A9C}" srcOrd="0" destOrd="0" presId="urn:microsoft.com/office/officeart/2005/8/layout/process1"/>
    <dgm:cxn modelId="{9609B4A2-70AB-4D32-A077-52328B3CDE11}" type="presParOf" srcId="{DC120035-01E3-440B-83FC-4D04A17444EF}" destId="{357A1E15-5850-4DD0-8F2E-EA09455505A3}" srcOrd="6" destOrd="0" presId="urn:microsoft.com/office/officeart/2005/8/layout/process1"/>
    <dgm:cxn modelId="{0F38DC10-B008-444F-8E95-634C40CF756E}" type="presParOf" srcId="{DC120035-01E3-440B-83FC-4D04A17444EF}" destId="{2654A276-9C3C-434C-B3D8-E589B33F1F18}" srcOrd="7" destOrd="0" presId="urn:microsoft.com/office/officeart/2005/8/layout/process1"/>
    <dgm:cxn modelId="{3B744B39-A3BC-4DFF-AC9C-464C75C8A69D}" type="presParOf" srcId="{2654A276-9C3C-434C-B3D8-E589B33F1F18}" destId="{196C7BCB-E451-4CEB-9966-AC55204EA802}" srcOrd="0" destOrd="0" presId="urn:microsoft.com/office/officeart/2005/8/layout/process1"/>
    <dgm:cxn modelId="{BF83AE71-84D6-4791-B8D5-CA8389881703}" type="presParOf" srcId="{DC120035-01E3-440B-83FC-4D04A17444EF}" destId="{B521D3E7-8FF1-4F2C-AC7A-1A3CC10316B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6D4BC3-C95F-4F9A-927B-EACBC10552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a-DK"/>
        </a:p>
      </dgm:t>
    </dgm:pt>
    <dgm:pt modelId="{236FB60C-30B7-4E44-A5AC-F3E7D53B7980}" type="pres">
      <dgm:prSet presAssocID="{DD6D4BC3-C95F-4F9A-927B-EACBC10552E7}" presName="Name0" presStyleCnt="0">
        <dgm:presLayoutVars>
          <dgm:chPref val="3"/>
          <dgm:dir/>
          <dgm:animLvl val="lvl"/>
          <dgm:resizeHandles/>
        </dgm:presLayoutVars>
      </dgm:prSet>
      <dgm:spPr/>
    </dgm:pt>
  </dgm:ptLst>
  <dgm:cxnLst>
    <dgm:cxn modelId="{EF2C8A4C-8AAE-4F4B-B356-4C174FEA28F4}" type="presOf" srcId="{DD6D4BC3-C95F-4F9A-927B-EACBC10552E7}" destId="{236FB60C-30B7-4E44-A5AC-F3E7D53B7980}"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D4BC3-C95F-4F9A-927B-EACBC10552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a-DK"/>
        </a:p>
      </dgm:t>
    </dgm:pt>
    <dgm:pt modelId="{94C72F31-1585-4311-9FF7-CA0F3846B6F9}">
      <dgm:prSet phldrT="[Tekst]"/>
      <dgm:spPr/>
      <dgm:t>
        <a:bodyPr/>
        <a:lstStyle/>
        <a:p>
          <a:r>
            <a:rPr lang="da-DK" dirty="0"/>
            <a:t>Beredskaber</a:t>
          </a:r>
        </a:p>
      </dgm:t>
    </dgm:pt>
    <dgm:pt modelId="{34544479-8475-4152-B402-D5D924D7BADC}" type="parTrans" cxnId="{C006F778-24C5-4BEC-A3F0-761356D8728F}">
      <dgm:prSet/>
      <dgm:spPr/>
      <dgm:t>
        <a:bodyPr/>
        <a:lstStyle/>
        <a:p>
          <a:endParaRPr lang="da-DK"/>
        </a:p>
      </dgm:t>
    </dgm:pt>
    <dgm:pt modelId="{C43781C5-A334-4E0A-AEB1-97CD0D0A3BD9}" type="sibTrans" cxnId="{C006F778-24C5-4BEC-A3F0-761356D8728F}">
      <dgm:prSet/>
      <dgm:spPr/>
      <dgm:t>
        <a:bodyPr/>
        <a:lstStyle/>
        <a:p>
          <a:endParaRPr lang="da-DK"/>
        </a:p>
      </dgm:t>
    </dgm:pt>
    <dgm:pt modelId="{0D38D571-9E25-4122-8EEA-A2BBD633B67B}">
      <dgm:prSet phldrT="[Tekst]"/>
      <dgm:spPr/>
      <dgm:t>
        <a:bodyPr/>
        <a:lstStyle/>
        <a:p>
          <a:r>
            <a:rPr lang="da-DK" dirty="0"/>
            <a:t>Temamøder</a:t>
          </a:r>
        </a:p>
      </dgm:t>
    </dgm:pt>
    <dgm:pt modelId="{E225CAF6-3636-49DE-9AA5-0C824F7611DA}" type="parTrans" cxnId="{61E51CE8-BE62-444A-ADC9-6154F2187DD0}">
      <dgm:prSet/>
      <dgm:spPr/>
      <dgm:t>
        <a:bodyPr/>
        <a:lstStyle/>
        <a:p>
          <a:endParaRPr lang="da-DK"/>
        </a:p>
      </dgm:t>
    </dgm:pt>
    <dgm:pt modelId="{C4276305-9A7F-4103-8A73-B47AF9496CD5}" type="sibTrans" cxnId="{61E51CE8-BE62-444A-ADC9-6154F2187DD0}">
      <dgm:prSet/>
      <dgm:spPr/>
      <dgm:t>
        <a:bodyPr/>
        <a:lstStyle/>
        <a:p>
          <a:endParaRPr lang="da-DK"/>
        </a:p>
      </dgm:t>
    </dgm:pt>
    <dgm:pt modelId="{88A48900-721D-4C06-8AD8-18A589016A4C}">
      <dgm:prSet phldrT="[Tekst]"/>
      <dgm:spPr/>
      <dgm:t>
        <a:bodyPr/>
        <a:lstStyle/>
        <a:p>
          <a:r>
            <a:rPr lang="da-DK" dirty="0"/>
            <a:t>Workshops</a:t>
          </a:r>
        </a:p>
      </dgm:t>
    </dgm:pt>
    <dgm:pt modelId="{8FBE0D87-EF87-4493-979C-8FB492432951}" type="parTrans" cxnId="{E77F46D7-504D-4BB2-8239-3515C25DEB73}">
      <dgm:prSet/>
      <dgm:spPr/>
      <dgm:t>
        <a:bodyPr/>
        <a:lstStyle/>
        <a:p>
          <a:endParaRPr lang="da-DK"/>
        </a:p>
      </dgm:t>
    </dgm:pt>
    <dgm:pt modelId="{FAD3766F-854E-4F70-A58F-B3993C75F0D7}" type="sibTrans" cxnId="{E77F46D7-504D-4BB2-8239-3515C25DEB73}">
      <dgm:prSet/>
      <dgm:spPr/>
      <dgm:t>
        <a:bodyPr/>
        <a:lstStyle/>
        <a:p>
          <a:endParaRPr lang="da-DK"/>
        </a:p>
      </dgm:t>
    </dgm:pt>
    <dgm:pt modelId="{91F3A8CA-07AB-4016-BA60-2AF55E69265F}">
      <dgm:prSet phldrT="[Tekst]"/>
      <dgm:spPr/>
      <dgm:t>
        <a:bodyPr/>
        <a:lstStyle/>
        <a:p>
          <a:r>
            <a:rPr lang="da-DK" dirty="0"/>
            <a:t>3 parts-leverandører</a:t>
          </a:r>
        </a:p>
      </dgm:t>
    </dgm:pt>
    <dgm:pt modelId="{12EB7EF9-DF10-4934-88F2-99A8627F456B}" type="parTrans" cxnId="{944E7B6D-0618-497D-B2FB-011BB075CF78}">
      <dgm:prSet/>
      <dgm:spPr/>
      <dgm:t>
        <a:bodyPr/>
        <a:lstStyle/>
        <a:p>
          <a:endParaRPr lang="da-DK"/>
        </a:p>
      </dgm:t>
    </dgm:pt>
    <dgm:pt modelId="{1C5CF41A-4778-4D1B-BB84-99FC1834552F}" type="sibTrans" cxnId="{944E7B6D-0618-497D-B2FB-011BB075CF78}">
      <dgm:prSet/>
      <dgm:spPr/>
      <dgm:t>
        <a:bodyPr/>
        <a:lstStyle/>
        <a:p>
          <a:endParaRPr lang="da-DK"/>
        </a:p>
      </dgm:t>
    </dgm:pt>
    <dgm:pt modelId="{BBDEA9AC-5243-45F0-BA4E-FAC903CAF016}">
      <dgm:prSet phldrT="[Tekst]"/>
      <dgm:spPr/>
      <dgm:t>
        <a:bodyPr/>
        <a:lstStyle/>
        <a:p>
          <a:r>
            <a:rPr lang="da-DK" dirty="0"/>
            <a:t>Temamøder</a:t>
          </a:r>
        </a:p>
      </dgm:t>
    </dgm:pt>
    <dgm:pt modelId="{388063C5-DA38-44EE-B134-F9E5733A049B}" type="parTrans" cxnId="{6E711B4C-A9C5-4208-AD61-31784FBCC73D}">
      <dgm:prSet/>
      <dgm:spPr/>
      <dgm:t>
        <a:bodyPr/>
        <a:lstStyle/>
        <a:p>
          <a:endParaRPr lang="da-DK"/>
        </a:p>
      </dgm:t>
    </dgm:pt>
    <dgm:pt modelId="{22A1D2D8-951D-4F07-8960-01ADD3B4441E}" type="sibTrans" cxnId="{6E711B4C-A9C5-4208-AD61-31784FBCC73D}">
      <dgm:prSet/>
      <dgm:spPr/>
      <dgm:t>
        <a:bodyPr/>
        <a:lstStyle/>
        <a:p>
          <a:endParaRPr lang="da-DK"/>
        </a:p>
      </dgm:t>
    </dgm:pt>
    <dgm:pt modelId="{CDC834EE-7057-47C5-998B-65244175F8C3}">
      <dgm:prSet phldrT="[Tekst]"/>
      <dgm:spPr/>
      <dgm:t>
        <a:bodyPr/>
        <a:lstStyle/>
        <a:p>
          <a:r>
            <a:rPr lang="da-DK" dirty="0"/>
            <a:t>Workshops</a:t>
          </a:r>
        </a:p>
      </dgm:t>
    </dgm:pt>
    <dgm:pt modelId="{2D3477E6-1602-4B6A-B8A2-823780215F33}" type="parTrans" cxnId="{76628EA2-0982-49FA-889A-CC5C22B59597}">
      <dgm:prSet/>
      <dgm:spPr/>
      <dgm:t>
        <a:bodyPr/>
        <a:lstStyle/>
        <a:p>
          <a:endParaRPr lang="da-DK"/>
        </a:p>
      </dgm:t>
    </dgm:pt>
    <dgm:pt modelId="{5C137A79-B05A-4BBA-B1F9-8917892C951A}" type="sibTrans" cxnId="{76628EA2-0982-49FA-889A-CC5C22B59597}">
      <dgm:prSet/>
      <dgm:spPr/>
      <dgm:t>
        <a:bodyPr/>
        <a:lstStyle/>
        <a:p>
          <a:endParaRPr lang="da-DK"/>
        </a:p>
      </dgm:t>
    </dgm:pt>
    <dgm:pt modelId="{22A32952-B8A6-4DDB-AB56-5A8231C4EB68}">
      <dgm:prSet phldrT="[Tekst]"/>
      <dgm:spPr/>
      <dgm:t>
        <a:bodyPr/>
        <a:lstStyle/>
        <a:p>
          <a:r>
            <a:rPr lang="da-DK" dirty="0"/>
            <a:t>Vagtcentraler</a:t>
          </a:r>
        </a:p>
      </dgm:t>
    </dgm:pt>
    <dgm:pt modelId="{808D1A1B-FF37-411E-A533-C10E92B720B5}" type="parTrans" cxnId="{0A5C13E6-1B7D-4B5B-B692-3CB25D223184}">
      <dgm:prSet/>
      <dgm:spPr/>
      <dgm:t>
        <a:bodyPr/>
        <a:lstStyle/>
        <a:p>
          <a:endParaRPr lang="da-DK"/>
        </a:p>
      </dgm:t>
    </dgm:pt>
    <dgm:pt modelId="{3634F441-14D2-4123-8D78-FB0165DEBF8A}" type="sibTrans" cxnId="{0A5C13E6-1B7D-4B5B-B692-3CB25D223184}">
      <dgm:prSet/>
      <dgm:spPr/>
      <dgm:t>
        <a:bodyPr/>
        <a:lstStyle/>
        <a:p>
          <a:endParaRPr lang="da-DK"/>
        </a:p>
      </dgm:t>
    </dgm:pt>
    <dgm:pt modelId="{AA0D1584-A832-4D63-AA2A-059DF116DC90}">
      <dgm:prSet phldrT="[Tekst]"/>
      <dgm:spPr/>
      <dgm:t>
        <a:bodyPr/>
        <a:lstStyle/>
        <a:p>
          <a:r>
            <a:rPr lang="da-DK" dirty="0"/>
            <a:t>Temamøder</a:t>
          </a:r>
        </a:p>
      </dgm:t>
    </dgm:pt>
    <dgm:pt modelId="{2E50CC65-0395-4884-8B03-6FBD71CE3794}" type="parTrans" cxnId="{02B27FC5-3034-4110-89BF-92B79D1CA781}">
      <dgm:prSet/>
      <dgm:spPr/>
      <dgm:t>
        <a:bodyPr/>
        <a:lstStyle/>
        <a:p>
          <a:endParaRPr lang="da-DK"/>
        </a:p>
      </dgm:t>
    </dgm:pt>
    <dgm:pt modelId="{46C4C761-4F49-40F5-A12D-480A5E885F11}" type="sibTrans" cxnId="{02B27FC5-3034-4110-89BF-92B79D1CA781}">
      <dgm:prSet/>
      <dgm:spPr/>
      <dgm:t>
        <a:bodyPr/>
        <a:lstStyle/>
        <a:p>
          <a:endParaRPr lang="da-DK"/>
        </a:p>
      </dgm:t>
    </dgm:pt>
    <dgm:pt modelId="{7F3B4234-8FD4-4CD2-9727-D9058D8892AD}">
      <dgm:prSet phldrT="[Tekst]"/>
      <dgm:spPr/>
      <dgm:t>
        <a:bodyPr/>
        <a:lstStyle/>
        <a:p>
          <a:r>
            <a:rPr lang="da-DK" dirty="0"/>
            <a:t>E-learning</a:t>
          </a:r>
        </a:p>
      </dgm:t>
    </dgm:pt>
    <dgm:pt modelId="{AD8AD6DB-F319-4ACE-83FF-2FF2520B1B83}" type="parTrans" cxnId="{31C81E34-F196-4B14-B6C3-595BBD329A85}">
      <dgm:prSet/>
      <dgm:spPr/>
      <dgm:t>
        <a:bodyPr/>
        <a:lstStyle/>
        <a:p>
          <a:endParaRPr lang="da-DK"/>
        </a:p>
      </dgm:t>
    </dgm:pt>
    <dgm:pt modelId="{4D869E13-21C5-44A1-9D3D-A793DF0056C9}" type="sibTrans" cxnId="{31C81E34-F196-4B14-B6C3-595BBD329A85}">
      <dgm:prSet/>
      <dgm:spPr/>
      <dgm:t>
        <a:bodyPr/>
        <a:lstStyle/>
        <a:p>
          <a:endParaRPr lang="da-DK"/>
        </a:p>
      </dgm:t>
    </dgm:pt>
    <dgm:pt modelId="{1203E20E-6D87-42AD-A70F-18BA7DA9EBF1}">
      <dgm:prSet/>
      <dgm:spPr/>
      <dgm:t>
        <a:bodyPr/>
        <a:lstStyle/>
        <a:p>
          <a:r>
            <a:rPr lang="da-DK" dirty="0"/>
            <a:t>E-learning</a:t>
          </a:r>
        </a:p>
      </dgm:t>
    </dgm:pt>
    <dgm:pt modelId="{F91F0C9F-6E66-40C8-A1C4-59858A2753A4}" type="parTrans" cxnId="{7732A452-B9CC-40AE-9342-6878076B1660}">
      <dgm:prSet/>
      <dgm:spPr/>
      <dgm:t>
        <a:bodyPr/>
        <a:lstStyle/>
        <a:p>
          <a:endParaRPr lang="da-DK"/>
        </a:p>
      </dgm:t>
    </dgm:pt>
    <dgm:pt modelId="{790A38BB-667F-456D-973A-0D5F3A2C8C8C}" type="sibTrans" cxnId="{7732A452-B9CC-40AE-9342-6878076B1660}">
      <dgm:prSet/>
      <dgm:spPr/>
      <dgm:t>
        <a:bodyPr/>
        <a:lstStyle/>
        <a:p>
          <a:endParaRPr lang="da-DK"/>
        </a:p>
      </dgm:t>
    </dgm:pt>
    <dgm:pt modelId="{2540F6C5-5A26-42BB-8C54-E109DA636A47}">
      <dgm:prSet/>
      <dgm:spPr/>
      <dgm:t>
        <a:bodyPr/>
        <a:lstStyle/>
        <a:p>
          <a:r>
            <a:rPr lang="da-DK" dirty="0"/>
            <a:t>Rundrejse</a:t>
          </a:r>
        </a:p>
      </dgm:t>
    </dgm:pt>
    <dgm:pt modelId="{FDA8A42B-F4FB-46F9-AF93-8F645E178F53}" type="parTrans" cxnId="{E46A9473-5493-4EA1-B180-89741E80E97E}">
      <dgm:prSet/>
      <dgm:spPr/>
      <dgm:t>
        <a:bodyPr/>
        <a:lstStyle/>
        <a:p>
          <a:endParaRPr lang="da-DK"/>
        </a:p>
      </dgm:t>
    </dgm:pt>
    <dgm:pt modelId="{77CA3347-08E6-4451-9AF5-2109521AF7AA}" type="sibTrans" cxnId="{E46A9473-5493-4EA1-B180-89741E80E97E}">
      <dgm:prSet/>
      <dgm:spPr/>
      <dgm:t>
        <a:bodyPr/>
        <a:lstStyle/>
        <a:p>
          <a:endParaRPr lang="da-DK"/>
        </a:p>
      </dgm:t>
    </dgm:pt>
    <dgm:pt modelId="{C54C1BF4-DD98-4D25-BA33-8C9F6E5A1EA5}">
      <dgm:prSet/>
      <dgm:spPr/>
      <dgm:t>
        <a:bodyPr/>
        <a:lstStyle/>
        <a:p>
          <a:r>
            <a:rPr lang="da-DK" dirty="0"/>
            <a:t>Spørge/svar</a:t>
          </a:r>
        </a:p>
        <a:p>
          <a:r>
            <a:rPr lang="da-DK" dirty="0"/>
            <a:t>central</a:t>
          </a:r>
        </a:p>
      </dgm:t>
    </dgm:pt>
    <dgm:pt modelId="{FDA7CFFA-53E6-49BA-8238-D54266A93644}" type="parTrans" cxnId="{C0BEECEC-3D21-484C-B14B-09FE3D04A800}">
      <dgm:prSet/>
      <dgm:spPr/>
      <dgm:t>
        <a:bodyPr/>
        <a:lstStyle/>
        <a:p>
          <a:endParaRPr lang="da-DK"/>
        </a:p>
      </dgm:t>
    </dgm:pt>
    <dgm:pt modelId="{A544F6F9-8E2B-411D-83A0-4A1D072CC3B5}" type="sibTrans" cxnId="{C0BEECEC-3D21-484C-B14B-09FE3D04A800}">
      <dgm:prSet/>
      <dgm:spPr/>
      <dgm:t>
        <a:bodyPr/>
        <a:lstStyle/>
        <a:p>
          <a:endParaRPr lang="da-DK"/>
        </a:p>
      </dgm:t>
    </dgm:pt>
    <dgm:pt modelId="{236FB60C-30B7-4E44-A5AC-F3E7D53B7980}" type="pres">
      <dgm:prSet presAssocID="{DD6D4BC3-C95F-4F9A-927B-EACBC10552E7}" presName="Name0" presStyleCnt="0">
        <dgm:presLayoutVars>
          <dgm:chPref val="3"/>
          <dgm:dir/>
          <dgm:animLvl val="lvl"/>
          <dgm:resizeHandles/>
        </dgm:presLayoutVars>
      </dgm:prSet>
      <dgm:spPr/>
    </dgm:pt>
    <dgm:pt modelId="{A28C2517-0FF3-47EC-B2DA-531CA4251E54}" type="pres">
      <dgm:prSet presAssocID="{94C72F31-1585-4311-9FF7-CA0F3846B6F9}" presName="horFlow" presStyleCnt="0"/>
      <dgm:spPr/>
    </dgm:pt>
    <dgm:pt modelId="{D8262ED6-E4F8-40BA-83C1-CF38399BC9C8}" type="pres">
      <dgm:prSet presAssocID="{94C72F31-1585-4311-9FF7-CA0F3846B6F9}" presName="bigChev" presStyleLbl="node1" presStyleIdx="0" presStyleCnt="3"/>
      <dgm:spPr/>
    </dgm:pt>
    <dgm:pt modelId="{2C315DF9-0514-4BE8-BA5B-CA458CD29A70}" type="pres">
      <dgm:prSet presAssocID="{E225CAF6-3636-49DE-9AA5-0C824F7611DA}" presName="parTrans" presStyleCnt="0"/>
      <dgm:spPr/>
    </dgm:pt>
    <dgm:pt modelId="{D9CD7C47-B17E-4B05-9686-279C73758171}" type="pres">
      <dgm:prSet presAssocID="{0D38D571-9E25-4122-8EEA-A2BBD633B67B}" presName="node" presStyleLbl="alignAccFollowNode1" presStyleIdx="0" presStyleCnt="9">
        <dgm:presLayoutVars>
          <dgm:bulletEnabled val="1"/>
        </dgm:presLayoutVars>
      </dgm:prSet>
      <dgm:spPr/>
    </dgm:pt>
    <dgm:pt modelId="{738D7781-8BC9-45F2-97DC-401D2B10B1E5}" type="pres">
      <dgm:prSet presAssocID="{C4276305-9A7F-4103-8A73-B47AF9496CD5}" presName="sibTrans" presStyleCnt="0"/>
      <dgm:spPr/>
    </dgm:pt>
    <dgm:pt modelId="{ACA31DE9-DF05-4638-B8E3-1C080A1BF30A}" type="pres">
      <dgm:prSet presAssocID="{88A48900-721D-4C06-8AD8-18A589016A4C}" presName="node" presStyleLbl="alignAccFollowNode1" presStyleIdx="1" presStyleCnt="9">
        <dgm:presLayoutVars>
          <dgm:bulletEnabled val="1"/>
        </dgm:presLayoutVars>
      </dgm:prSet>
      <dgm:spPr/>
    </dgm:pt>
    <dgm:pt modelId="{3A048B8F-3737-4EBB-9F7A-708823127DCB}" type="pres">
      <dgm:prSet presAssocID="{FAD3766F-854E-4F70-A58F-B3993C75F0D7}" presName="sibTrans" presStyleCnt="0"/>
      <dgm:spPr/>
    </dgm:pt>
    <dgm:pt modelId="{D55C63F4-D704-42D4-B473-C46B183B4CD5}" type="pres">
      <dgm:prSet presAssocID="{1203E20E-6D87-42AD-A70F-18BA7DA9EBF1}" presName="node" presStyleLbl="alignAccFollowNode1" presStyleIdx="2" presStyleCnt="9">
        <dgm:presLayoutVars>
          <dgm:bulletEnabled val="1"/>
        </dgm:presLayoutVars>
      </dgm:prSet>
      <dgm:spPr/>
    </dgm:pt>
    <dgm:pt modelId="{730D302C-193C-4C2B-BE95-800295895CCD}" type="pres">
      <dgm:prSet presAssocID="{790A38BB-667F-456D-973A-0D5F3A2C8C8C}" presName="sibTrans" presStyleCnt="0"/>
      <dgm:spPr/>
    </dgm:pt>
    <dgm:pt modelId="{F7E9DD05-4C8F-49EB-8139-DA027BA46008}" type="pres">
      <dgm:prSet presAssocID="{2540F6C5-5A26-42BB-8C54-E109DA636A47}" presName="node" presStyleLbl="alignAccFollowNode1" presStyleIdx="3" presStyleCnt="9">
        <dgm:presLayoutVars>
          <dgm:bulletEnabled val="1"/>
        </dgm:presLayoutVars>
      </dgm:prSet>
      <dgm:spPr/>
    </dgm:pt>
    <dgm:pt modelId="{EE0C29B1-53B9-42FC-B56C-4BE0513D6338}" type="pres">
      <dgm:prSet presAssocID="{94C72F31-1585-4311-9FF7-CA0F3846B6F9}" presName="vSp" presStyleCnt="0"/>
      <dgm:spPr/>
    </dgm:pt>
    <dgm:pt modelId="{B59BD469-3E50-403B-84D6-59580426E711}" type="pres">
      <dgm:prSet presAssocID="{91F3A8CA-07AB-4016-BA60-2AF55E69265F}" presName="horFlow" presStyleCnt="0"/>
      <dgm:spPr/>
    </dgm:pt>
    <dgm:pt modelId="{CF0743DF-A447-487A-8794-2CB7FC477A76}" type="pres">
      <dgm:prSet presAssocID="{91F3A8CA-07AB-4016-BA60-2AF55E69265F}" presName="bigChev" presStyleLbl="node1" presStyleIdx="1" presStyleCnt="3"/>
      <dgm:spPr/>
    </dgm:pt>
    <dgm:pt modelId="{44D6D107-50A9-45A5-97BF-E41EF9B286D7}" type="pres">
      <dgm:prSet presAssocID="{388063C5-DA38-44EE-B134-F9E5733A049B}" presName="parTrans" presStyleCnt="0"/>
      <dgm:spPr/>
    </dgm:pt>
    <dgm:pt modelId="{715DD96B-65D3-4552-9F87-C88DC70EA579}" type="pres">
      <dgm:prSet presAssocID="{BBDEA9AC-5243-45F0-BA4E-FAC903CAF016}" presName="node" presStyleLbl="alignAccFollowNode1" presStyleIdx="4" presStyleCnt="9">
        <dgm:presLayoutVars>
          <dgm:bulletEnabled val="1"/>
        </dgm:presLayoutVars>
      </dgm:prSet>
      <dgm:spPr/>
    </dgm:pt>
    <dgm:pt modelId="{B9273B42-CFA2-4DC5-8B1F-C8B2E426AA8F}" type="pres">
      <dgm:prSet presAssocID="{22A1D2D8-951D-4F07-8960-01ADD3B4441E}" presName="sibTrans" presStyleCnt="0"/>
      <dgm:spPr/>
    </dgm:pt>
    <dgm:pt modelId="{09AA11C5-9901-4D24-881C-B7F0A88C00A5}" type="pres">
      <dgm:prSet presAssocID="{CDC834EE-7057-47C5-998B-65244175F8C3}" presName="node" presStyleLbl="alignAccFollowNode1" presStyleIdx="5" presStyleCnt="9">
        <dgm:presLayoutVars>
          <dgm:bulletEnabled val="1"/>
        </dgm:presLayoutVars>
      </dgm:prSet>
      <dgm:spPr/>
    </dgm:pt>
    <dgm:pt modelId="{BABD07F4-17E5-48AB-902D-762844569126}" type="pres">
      <dgm:prSet presAssocID="{5C137A79-B05A-4BBA-B1F9-8917892C951A}" presName="sibTrans" presStyleCnt="0"/>
      <dgm:spPr/>
    </dgm:pt>
    <dgm:pt modelId="{FE01FFC4-6279-40DA-9544-13B2D68DE85D}" type="pres">
      <dgm:prSet presAssocID="{C54C1BF4-DD98-4D25-BA33-8C9F6E5A1EA5}" presName="node" presStyleLbl="alignAccFollowNode1" presStyleIdx="6" presStyleCnt="9">
        <dgm:presLayoutVars>
          <dgm:bulletEnabled val="1"/>
        </dgm:presLayoutVars>
      </dgm:prSet>
      <dgm:spPr/>
    </dgm:pt>
    <dgm:pt modelId="{47060F9F-297E-4A52-BF6B-BA228D7A8117}" type="pres">
      <dgm:prSet presAssocID="{91F3A8CA-07AB-4016-BA60-2AF55E69265F}" presName="vSp" presStyleCnt="0"/>
      <dgm:spPr/>
    </dgm:pt>
    <dgm:pt modelId="{2511F42C-0320-419A-940D-41D75AB448D5}" type="pres">
      <dgm:prSet presAssocID="{22A32952-B8A6-4DDB-AB56-5A8231C4EB68}" presName="horFlow" presStyleCnt="0"/>
      <dgm:spPr/>
    </dgm:pt>
    <dgm:pt modelId="{15DE3E18-4CE6-46A5-B652-C2EEBDF6EC46}" type="pres">
      <dgm:prSet presAssocID="{22A32952-B8A6-4DDB-AB56-5A8231C4EB68}" presName="bigChev" presStyleLbl="node1" presStyleIdx="2" presStyleCnt="3"/>
      <dgm:spPr/>
    </dgm:pt>
    <dgm:pt modelId="{31A1F861-352C-4393-B0C1-2BC93E0D3EF3}" type="pres">
      <dgm:prSet presAssocID="{2E50CC65-0395-4884-8B03-6FBD71CE3794}" presName="parTrans" presStyleCnt="0"/>
      <dgm:spPr/>
    </dgm:pt>
    <dgm:pt modelId="{4F29E0D1-320C-44DB-84EF-110DCAFE0534}" type="pres">
      <dgm:prSet presAssocID="{AA0D1584-A832-4D63-AA2A-059DF116DC90}" presName="node" presStyleLbl="alignAccFollowNode1" presStyleIdx="7" presStyleCnt="9">
        <dgm:presLayoutVars>
          <dgm:bulletEnabled val="1"/>
        </dgm:presLayoutVars>
      </dgm:prSet>
      <dgm:spPr/>
    </dgm:pt>
    <dgm:pt modelId="{A03DCF5C-D378-42D3-A5F8-15E63408B8C5}" type="pres">
      <dgm:prSet presAssocID="{46C4C761-4F49-40F5-A12D-480A5E885F11}" presName="sibTrans" presStyleCnt="0"/>
      <dgm:spPr/>
    </dgm:pt>
    <dgm:pt modelId="{3DC6ED73-1695-4B3D-B778-A410733BEB90}" type="pres">
      <dgm:prSet presAssocID="{7F3B4234-8FD4-4CD2-9727-D9058D8892AD}" presName="node" presStyleLbl="alignAccFollowNode1" presStyleIdx="8" presStyleCnt="9">
        <dgm:presLayoutVars>
          <dgm:bulletEnabled val="1"/>
        </dgm:presLayoutVars>
      </dgm:prSet>
      <dgm:spPr/>
    </dgm:pt>
  </dgm:ptLst>
  <dgm:cxnLst>
    <dgm:cxn modelId="{31FFF31B-0C10-4968-A2AD-D564C27319D3}" type="presOf" srcId="{2540F6C5-5A26-42BB-8C54-E109DA636A47}" destId="{F7E9DD05-4C8F-49EB-8139-DA027BA46008}" srcOrd="0" destOrd="0" presId="urn:microsoft.com/office/officeart/2005/8/layout/lProcess3"/>
    <dgm:cxn modelId="{FB8AD229-88AF-4D58-9BF3-23AB6567C003}" type="presOf" srcId="{1203E20E-6D87-42AD-A70F-18BA7DA9EBF1}" destId="{D55C63F4-D704-42D4-B473-C46B183B4CD5}" srcOrd="0" destOrd="0" presId="urn:microsoft.com/office/officeart/2005/8/layout/lProcess3"/>
    <dgm:cxn modelId="{31C81E34-F196-4B14-B6C3-595BBD329A85}" srcId="{22A32952-B8A6-4DDB-AB56-5A8231C4EB68}" destId="{7F3B4234-8FD4-4CD2-9727-D9058D8892AD}" srcOrd="1" destOrd="0" parTransId="{AD8AD6DB-F319-4ACE-83FF-2FF2520B1B83}" sibTransId="{4D869E13-21C5-44A1-9D3D-A793DF0056C9}"/>
    <dgm:cxn modelId="{30FAFE5F-2A17-4045-9739-4C5D192DBDBB}" type="presOf" srcId="{94C72F31-1585-4311-9FF7-CA0F3846B6F9}" destId="{D8262ED6-E4F8-40BA-83C1-CF38399BC9C8}" srcOrd="0" destOrd="0" presId="urn:microsoft.com/office/officeart/2005/8/layout/lProcess3"/>
    <dgm:cxn modelId="{42561347-2FDB-42CF-ADB0-0E7A8083E40B}" type="presOf" srcId="{AA0D1584-A832-4D63-AA2A-059DF116DC90}" destId="{4F29E0D1-320C-44DB-84EF-110DCAFE0534}" srcOrd="0" destOrd="0" presId="urn:microsoft.com/office/officeart/2005/8/layout/lProcess3"/>
    <dgm:cxn modelId="{6E711B4C-A9C5-4208-AD61-31784FBCC73D}" srcId="{91F3A8CA-07AB-4016-BA60-2AF55E69265F}" destId="{BBDEA9AC-5243-45F0-BA4E-FAC903CAF016}" srcOrd="0" destOrd="0" parTransId="{388063C5-DA38-44EE-B134-F9E5733A049B}" sibTransId="{22A1D2D8-951D-4F07-8960-01ADD3B4441E}"/>
    <dgm:cxn modelId="{EF2C8A4C-8AAE-4F4B-B356-4C174FEA28F4}" type="presOf" srcId="{DD6D4BC3-C95F-4F9A-927B-EACBC10552E7}" destId="{236FB60C-30B7-4E44-A5AC-F3E7D53B7980}" srcOrd="0" destOrd="0" presId="urn:microsoft.com/office/officeart/2005/8/layout/lProcess3"/>
    <dgm:cxn modelId="{6C572E4D-B8AB-46D2-941A-367DAF13B23D}" type="presOf" srcId="{BBDEA9AC-5243-45F0-BA4E-FAC903CAF016}" destId="{715DD96B-65D3-4552-9F87-C88DC70EA579}" srcOrd="0" destOrd="0" presId="urn:microsoft.com/office/officeart/2005/8/layout/lProcess3"/>
    <dgm:cxn modelId="{944E7B6D-0618-497D-B2FB-011BB075CF78}" srcId="{DD6D4BC3-C95F-4F9A-927B-EACBC10552E7}" destId="{91F3A8CA-07AB-4016-BA60-2AF55E69265F}" srcOrd="1" destOrd="0" parTransId="{12EB7EF9-DF10-4934-88F2-99A8627F456B}" sibTransId="{1C5CF41A-4778-4D1B-BB84-99FC1834552F}"/>
    <dgm:cxn modelId="{7732A452-B9CC-40AE-9342-6878076B1660}" srcId="{94C72F31-1585-4311-9FF7-CA0F3846B6F9}" destId="{1203E20E-6D87-42AD-A70F-18BA7DA9EBF1}" srcOrd="2" destOrd="0" parTransId="{F91F0C9F-6E66-40C8-A1C4-59858A2753A4}" sibTransId="{790A38BB-667F-456D-973A-0D5F3A2C8C8C}"/>
    <dgm:cxn modelId="{E46A9473-5493-4EA1-B180-89741E80E97E}" srcId="{94C72F31-1585-4311-9FF7-CA0F3846B6F9}" destId="{2540F6C5-5A26-42BB-8C54-E109DA636A47}" srcOrd="3" destOrd="0" parTransId="{FDA8A42B-F4FB-46F9-AF93-8F645E178F53}" sibTransId="{77CA3347-08E6-4451-9AF5-2109521AF7AA}"/>
    <dgm:cxn modelId="{C006F778-24C5-4BEC-A3F0-761356D8728F}" srcId="{DD6D4BC3-C95F-4F9A-927B-EACBC10552E7}" destId="{94C72F31-1585-4311-9FF7-CA0F3846B6F9}" srcOrd="0" destOrd="0" parTransId="{34544479-8475-4152-B402-D5D924D7BADC}" sibTransId="{C43781C5-A334-4E0A-AEB1-97CD0D0A3BD9}"/>
    <dgm:cxn modelId="{AB8E6A87-082F-46F9-8040-AAEDAD26FD4D}" type="presOf" srcId="{22A32952-B8A6-4DDB-AB56-5A8231C4EB68}" destId="{15DE3E18-4CE6-46A5-B652-C2EEBDF6EC46}" srcOrd="0" destOrd="0" presId="urn:microsoft.com/office/officeart/2005/8/layout/lProcess3"/>
    <dgm:cxn modelId="{94860F88-C8E5-4C0C-AE71-4677114342CE}" type="presOf" srcId="{CDC834EE-7057-47C5-998B-65244175F8C3}" destId="{09AA11C5-9901-4D24-881C-B7F0A88C00A5}" srcOrd="0" destOrd="0" presId="urn:microsoft.com/office/officeart/2005/8/layout/lProcess3"/>
    <dgm:cxn modelId="{EFE88599-2142-489F-A836-C8287D9EDEAA}" type="presOf" srcId="{7F3B4234-8FD4-4CD2-9727-D9058D8892AD}" destId="{3DC6ED73-1695-4B3D-B778-A410733BEB90}" srcOrd="0" destOrd="0" presId="urn:microsoft.com/office/officeart/2005/8/layout/lProcess3"/>
    <dgm:cxn modelId="{76628EA2-0982-49FA-889A-CC5C22B59597}" srcId="{91F3A8CA-07AB-4016-BA60-2AF55E69265F}" destId="{CDC834EE-7057-47C5-998B-65244175F8C3}" srcOrd="1" destOrd="0" parTransId="{2D3477E6-1602-4B6A-B8A2-823780215F33}" sibTransId="{5C137A79-B05A-4BBA-B1F9-8917892C951A}"/>
    <dgm:cxn modelId="{E8BCB9AD-E2F5-479B-9A99-DBBC285A2DC3}" type="presOf" srcId="{91F3A8CA-07AB-4016-BA60-2AF55E69265F}" destId="{CF0743DF-A447-487A-8794-2CB7FC477A76}" srcOrd="0" destOrd="0" presId="urn:microsoft.com/office/officeart/2005/8/layout/lProcess3"/>
    <dgm:cxn modelId="{A3FF0BC3-7628-4215-AD6C-0CB4A27D293B}" type="presOf" srcId="{C54C1BF4-DD98-4D25-BA33-8C9F6E5A1EA5}" destId="{FE01FFC4-6279-40DA-9544-13B2D68DE85D}" srcOrd="0" destOrd="0" presId="urn:microsoft.com/office/officeart/2005/8/layout/lProcess3"/>
    <dgm:cxn modelId="{02B27FC5-3034-4110-89BF-92B79D1CA781}" srcId="{22A32952-B8A6-4DDB-AB56-5A8231C4EB68}" destId="{AA0D1584-A832-4D63-AA2A-059DF116DC90}" srcOrd="0" destOrd="0" parTransId="{2E50CC65-0395-4884-8B03-6FBD71CE3794}" sibTransId="{46C4C761-4F49-40F5-A12D-480A5E885F11}"/>
    <dgm:cxn modelId="{E77F46D7-504D-4BB2-8239-3515C25DEB73}" srcId="{94C72F31-1585-4311-9FF7-CA0F3846B6F9}" destId="{88A48900-721D-4C06-8AD8-18A589016A4C}" srcOrd="1" destOrd="0" parTransId="{8FBE0D87-EF87-4493-979C-8FB492432951}" sibTransId="{FAD3766F-854E-4F70-A58F-B3993C75F0D7}"/>
    <dgm:cxn modelId="{32FA5FDA-08C0-4E9D-8132-2B788E08AD89}" type="presOf" srcId="{0D38D571-9E25-4122-8EEA-A2BBD633B67B}" destId="{D9CD7C47-B17E-4B05-9686-279C73758171}" srcOrd="0" destOrd="0" presId="urn:microsoft.com/office/officeart/2005/8/layout/lProcess3"/>
    <dgm:cxn modelId="{0A5C13E6-1B7D-4B5B-B692-3CB25D223184}" srcId="{DD6D4BC3-C95F-4F9A-927B-EACBC10552E7}" destId="{22A32952-B8A6-4DDB-AB56-5A8231C4EB68}" srcOrd="2" destOrd="0" parTransId="{808D1A1B-FF37-411E-A533-C10E92B720B5}" sibTransId="{3634F441-14D2-4123-8D78-FB0165DEBF8A}"/>
    <dgm:cxn modelId="{61E51CE8-BE62-444A-ADC9-6154F2187DD0}" srcId="{94C72F31-1585-4311-9FF7-CA0F3846B6F9}" destId="{0D38D571-9E25-4122-8EEA-A2BBD633B67B}" srcOrd="0" destOrd="0" parTransId="{E225CAF6-3636-49DE-9AA5-0C824F7611DA}" sibTransId="{C4276305-9A7F-4103-8A73-B47AF9496CD5}"/>
    <dgm:cxn modelId="{C0BEECEC-3D21-484C-B14B-09FE3D04A800}" srcId="{91F3A8CA-07AB-4016-BA60-2AF55E69265F}" destId="{C54C1BF4-DD98-4D25-BA33-8C9F6E5A1EA5}" srcOrd="2" destOrd="0" parTransId="{FDA7CFFA-53E6-49BA-8238-D54266A93644}" sibTransId="{A544F6F9-8E2B-411D-83A0-4A1D072CC3B5}"/>
    <dgm:cxn modelId="{980E0BED-542F-4A8B-9051-069EEBE26919}" type="presOf" srcId="{88A48900-721D-4C06-8AD8-18A589016A4C}" destId="{ACA31DE9-DF05-4638-B8E3-1C080A1BF30A}" srcOrd="0" destOrd="0" presId="urn:microsoft.com/office/officeart/2005/8/layout/lProcess3"/>
    <dgm:cxn modelId="{FA10FD87-D779-4A40-B5D2-3AAFBF9A249C}" type="presParOf" srcId="{236FB60C-30B7-4E44-A5AC-F3E7D53B7980}" destId="{A28C2517-0FF3-47EC-B2DA-531CA4251E54}" srcOrd="0" destOrd="0" presId="urn:microsoft.com/office/officeart/2005/8/layout/lProcess3"/>
    <dgm:cxn modelId="{87B0A166-43D6-4DA2-A13F-E4CE871B394C}" type="presParOf" srcId="{A28C2517-0FF3-47EC-B2DA-531CA4251E54}" destId="{D8262ED6-E4F8-40BA-83C1-CF38399BC9C8}" srcOrd="0" destOrd="0" presId="urn:microsoft.com/office/officeart/2005/8/layout/lProcess3"/>
    <dgm:cxn modelId="{4D4A1817-58CC-4CE2-8948-829B682697A6}" type="presParOf" srcId="{A28C2517-0FF3-47EC-B2DA-531CA4251E54}" destId="{2C315DF9-0514-4BE8-BA5B-CA458CD29A70}" srcOrd="1" destOrd="0" presId="urn:microsoft.com/office/officeart/2005/8/layout/lProcess3"/>
    <dgm:cxn modelId="{D7AEDE2A-1136-4EFC-ACF2-0A96241FE8DA}" type="presParOf" srcId="{A28C2517-0FF3-47EC-B2DA-531CA4251E54}" destId="{D9CD7C47-B17E-4B05-9686-279C73758171}" srcOrd="2" destOrd="0" presId="urn:microsoft.com/office/officeart/2005/8/layout/lProcess3"/>
    <dgm:cxn modelId="{92A88D61-3500-4777-AE97-CE2578412E78}" type="presParOf" srcId="{A28C2517-0FF3-47EC-B2DA-531CA4251E54}" destId="{738D7781-8BC9-45F2-97DC-401D2B10B1E5}" srcOrd="3" destOrd="0" presId="urn:microsoft.com/office/officeart/2005/8/layout/lProcess3"/>
    <dgm:cxn modelId="{52DB58C3-8AE7-4C09-9B8B-DD22B34DFB1E}" type="presParOf" srcId="{A28C2517-0FF3-47EC-B2DA-531CA4251E54}" destId="{ACA31DE9-DF05-4638-B8E3-1C080A1BF30A}" srcOrd="4" destOrd="0" presId="urn:microsoft.com/office/officeart/2005/8/layout/lProcess3"/>
    <dgm:cxn modelId="{E7307AB8-232D-4D23-854F-7054C71A163F}" type="presParOf" srcId="{A28C2517-0FF3-47EC-B2DA-531CA4251E54}" destId="{3A048B8F-3737-4EBB-9F7A-708823127DCB}" srcOrd="5" destOrd="0" presId="urn:microsoft.com/office/officeart/2005/8/layout/lProcess3"/>
    <dgm:cxn modelId="{FAA1CF24-DBBF-4DE1-9158-6730E1472349}" type="presParOf" srcId="{A28C2517-0FF3-47EC-B2DA-531CA4251E54}" destId="{D55C63F4-D704-42D4-B473-C46B183B4CD5}" srcOrd="6" destOrd="0" presId="urn:microsoft.com/office/officeart/2005/8/layout/lProcess3"/>
    <dgm:cxn modelId="{5FEFBA1B-348C-4CAA-89C0-623A2D5300FA}" type="presParOf" srcId="{A28C2517-0FF3-47EC-B2DA-531CA4251E54}" destId="{730D302C-193C-4C2B-BE95-800295895CCD}" srcOrd="7" destOrd="0" presId="urn:microsoft.com/office/officeart/2005/8/layout/lProcess3"/>
    <dgm:cxn modelId="{B9AC5017-5AE2-4095-A066-349EC349AD8C}" type="presParOf" srcId="{A28C2517-0FF3-47EC-B2DA-531CA4251E54}" destId="{F7E9DD05-4C8F-49EB-8139-DA027BA46008}" srcOrd="8" destOrd="0" presId="urn:microsoft.com/office/officeart/2005/8/layout/lProcess3"/>
    <dgm:cxn modelId="{3653956D-BABA-48F7-96EF-36B40C6F9B11}" type="presParOf" srcId="{236FB60C-30B7-4E44-A5AC-F3E7D53B7980}" destId="{EE0C29B1-53B9-42FC-B56C-4BE0513D6338}" srcOrd="1" destOrd="0" presId="urn:microsoft.com/office/officeart/2005/8/layout/lProcess3"/>
    <dgm:cxn modelId="{A998F342-022A-4054-9077-E635278C4001}" type="presParOf" srcId="{236FB60C-30B7-4E44-A5AC-F3E7D53B7980}" destId="{B59BD469-3E50-403B-84D6-59580426E711}" srcOrd="2" destOrd="0" presId="urn:microsoft.com/office/officeart/2005/8/layout/lProcess3"/>
    <dgm:cxn modelId="{88268BFB-95AB-49CF-9E1F-B5983AC64390}" type="presParOf" srcId="{B59BD469-3E50-403B-84D6-59580426E711}" destId="{CF0743DF-A447-487A-8794-2CB7FC477A76}" srcOrd="0" destOrd="0" presId="urn:microsoft.com/office/officeart/2005/8/layout/lProcess3"/>
    <dgm:cxn modelId="{264FE4F0-CA5C-4264-A233-69438A0B6713}" type="presParOf" srcId="{B59BD469-3E50-403B-84D6-59580426E711}" destId="{44D6D107-50A9-45A5-97BF-E41EF9B286D7}" srcOrd="1" destOrd="0" presId="urn:microsoft.com/office/officeart/2005/8/layout/lProcess3"/>
    <dgm:cxn modelId="{04EF37EA-A377-4E01-B866-FA7C869E026B}" type="presParOf" srcId="{B59BD469-3E50-403B-84D6-59580426E711}" destId="{715DD96B-65D3-4552-9F87-C88DC70EA579}" srcOrd="2" destOrd="0" presId="urn:microsoft.com/office/officeart/2005/8/layout/lProcess3"/>
    <dgm:cxn modelId="{F6683852-37E4-4351-B183-2024B7B4AF7B}" type="presParOf" srcId="{B59BD469-3E50-403B-84D6-59580426E711}" destId="{B9273B42-CFA2-4DC5-8B1F-C8B2E426AA8F}" srcOrd="3" destOrd="0" presId="urn:microsoft.com/office/officeart/2005/8/layout/lProcess3"/>
    <dgm:cxn modelId="{B1AE0AD5-35ED-4AEB-B014-7289B64F89A1}" type="presParOf" srcId="{B59BD469-3E50-403B-84D6-59580426E711}" destId="{09AA11C5-9901-4D24-881C-B7F0A88C00A5}" srcOrd="4" destOrd="0" presId="urn:microsoft.com/office/officeart/2005/8/layout/lProcess3"/>
    <dgm:cxn modelId="{2AD61992-B19D-4740-BB3B-FF00D4E324E5}" type="presParOf" srcId="{B59BD469-3E50-403B-84D6-59580426E711}" destId="{BABD07F4-17E5-48AB-902D-762844569126}" srcOrd="5" destOrd="0" presId="urn:microsoft.com/office/officeart/2005/8/layout/lProcess3"/>
    <dgm:cxn modelId="{5AAF731D-B8CF-44A0-B54C-BE96660C1A51}" type="presParOf" srcId="{B59BD469-3E50-403B-84D6-59580426E711}" destId="{FE01FFC4-6279-40DA-9544-13B2D68DE85D}" srcOrd="6" destOrd="0" presId="urn:microsoft.com/office/officeart/2005/8/layout/lProcess3"/>
    <dgm:cxn modelId="{868D515A-2B33-4E88-B0B5-A62C9CF45D91}" type="presParOf" srcId="{236FB60C-30B7-4E44-A5AC-F3E7D53B7980}" destId="{47060F9F-297E-4A52-BF6B-BA228D7A8117}" srcOrd="3" destOrd="0" presId="urn:microsoft.com/office/officeart/2005/8/layout/lProcess3"/>
    <dgm:cxn modelId="{75B6A714-6898-4393-A811-39C1CF3EA8F9}" type="presParOf" srcId="{236FB60C-30B7-4E44-A5AC-F3E7D53B7980}" destId="{2511F42C-0320-419A-940D-41D75AB448D5}" srcOrd="4" destOrd="0" presId="urn:microsoft.com/office/officeart/2005/8/layout/lProcess3"/>
    <dgm:cxn modelId="{9B37F4F2-A79C-4C86-9349-01001AF5FAED}" type="presParOf" srcId="{2511F42C-0320-419A-940D-41D75AB448D5}" destId="{15DE3E18-4CE6-46A5-B652-C2EEBDF6EC46}" srcOrd="0" destOrd="0" presId="urn:microsoft.com/office/officeart/2005/8/layout/lProcess3"/>
    <dgm:cxn modelId="{E9E65F34-5630-4363-B152-72230AB822B3}" type="presParOf" srcId="{2511F42C-0320-419A-940D-41D75AB448D5}" destId="{31A1F861-352C-4393-B0C1-2BC93E0D3EF3}" srcOrd="1" destOrd="0" presId="urn:microsoft.com/office/officeart/2005/8/layout/lProcess3"/>
    <dgm:cxn modelId="{A21B8F7F-CE96-4804-93A4-CD5D5DA15923}" type="presParOf" srcId="{2511F42C-0320-419A-940D-41D75AB448D5}" destId="{4F29E0D1-320C-44DB-84EF-110DCAFE0534}" srcOrd="2" destOrd="0" presId="urn:microsoft.com/office/officeart/2005/8/layout/lProcess3"/>
    <dgm:cxn modelId="{BCD8A62B-C88D-4A88-87B1-23A5FCB6188F}" type="presParOf" srcId="{2511F42C-0320-419A-940D-41D75AB448D5}" destId="{A03DCF5C-D378-42D3-A5F8-15E63408B8C5}" srcOrd="3" destOrd="0" presId="urn:microsoft.com/office/officeart/2005/8/layout/lProcess3"/>
    <dgm:cxn modelId="{904CA1AD-E34D-46F3-8CD5-98E86B358A91}" type="presParOf" srcId="{2511F42C-0320-419A-940D-41D75AB448D5}" destId="{3DC6ED73-1695-4B3D-B778-A410733BEB90}" srcOrd="4"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03045-F7F2-4F3C-8E3B-2DA6868CA238}">
      <dsp:nvSpPr>
        <dsp:cNvPr id="0" name=""/>
        <dsp:cNvSpPr/>
      </dsp:nvSpPr>
      <dsp:spPr>
        <a:xfrm>
          <a:off x="0" y="36836"/>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Sikringsafstand</a:t>
          </a:r>
          <a:endParaRPr lang="da-DK" sz="1200" kern="1200" dirty="0"/>
        </a:p>
      </dsp:txBody>
      <dsp:txXfrm>
        <a:off x="0" y="36836"/>
        <a:ext cx="1538535" cy="923121"/>
      </dsp:txXfrm>
    </dsp:sp>
    <dsp:sp modelId="{16C80AB1-3809-49E7-BCF5-3AC64423E940}">
      <dsp:nvSpPr>
        <dsp:cNvPr id="0" name=""/>
        <dsp:cNvSpPr/>
      </dsp:nvSpPr>
      <dsp:spPr>
        <a:xfrm>
          <a:off x="1692389" y="36836"/>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Redningshøjde</a:t>
          </a:r>
        </a:p>
      </dsp:txBody>
      <dsp:txXfrm>
        <a:off x="1692389" y="36836"/>
        <a:ext cx="1538535" cy="923121"/>
      </dsp:txXfrm>
    </dsp:sp>
    <dsp:sp modelId="{1E2F1906-F273-4816-806D-A284FCB25929}">
      <dsp:nvSpPr>
        <dsp:cNvPr id="0" name=""/>
        <dsp:cNvSpPr/>
      </dsp:nvSpPr>
      <dsp:spPr>
        <a:xfrm>
          <a:off x="3384778" y="36836"/>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Værdiredningstype</a:t>
          </a:r>
        </a:p>
        <a:p>
          <a:pPr marL="0" lvl="0" indent="0" algn="ctr" defTabSz="533400">
            <a:lnSpc>
              <a:spcPct val="90000"/>
            </a:lnSpc>
            <a:spcBef>
              <a:spcPct val="0"/>
            </a:spcBef>
            <a:spcAft>
              <a:spcPct val="35000"/>
            </a:spcAft>
            <a:buNone/>
          </a:pPr>
          <a:r>
            <a:rPr lang="da-DK" sz="1200" kern="1200" dirty="0"/>
            <a:t>(affektion, kultur, produktion)</a:t>
          </a:r>
        </a:p>
      </dsp:txBody>
      <dsp:txXfrm>
        <a:off x="3384778" y="36836"/>
        <a:ext cx="1538535" cy="923121"/>
      </dsp:txXfrm>
    </dsp:sp>
    <dsp:sp modelId="{8EC62CF8-D06F-4A6F-9E16-70C1913A773E}">
      <dsp:nvSpPr>
        <dsp:cNvPr id="0" name=""/>
        <dsp:cNvSpPr/>
      </dsp:nvSpPr>
      <dsp:spPr>
        <a:xfrm>
          <a:off x="0" y="1113811"/>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Rådgivning fra anden myndighed?</a:t>
          </a:r>
        </a:p>
      </dsp:txBody>
      <dsp:txXfrm>
        <a:off x="0" y="1113811"/>
        <a:ext cx="1538535" cy="923121"/>
      </dsp:txXfrm>
    </dsp:sp>
    <dsp:sp modelId="{443B47EE-5CA1-4CFC-99A2-A8D09E20E410}">
      <dsp:nvSpPr>
        <dsp:cNvPr id="0" name=""/>
        <dsp:cNvSpPr/>
      </dsp:nvSpPr>
      <dsp:spPr>
        <a:xfrm>
          <a:off x="1692389" y="1113811"/>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Ledelsesstøtte</a:t>
          </a:r>
        </a:p>
      </dsp:txBody>
      <dsp:txXfrm>
        <a:off x="1692389" y="1113811"/>
        <a:ext cx="1538535" cy="923121"/>
      </dsp:txXfrm>
    </dsp:sp>
    <dsp:sp modelId="{EE3C0FB0-17C7-4441-87D8-0192F118ABF1}">
      <dsp:nvSpPr>
        <dsp:cNvPr id="0" name=""/>
        <dsp:cNvSpPr/>
      </dsp:nvSpPr>
      <dsp:spPr>
        <a:xfrm>
          <a:off x="3384778" y="1113811"/>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Overdragelse af indsats</a:t>
          </a:r>
        </a:p>
      </dsp:txBody>
      <dsp:txXfrm>
        <a:off x="3384778" y="1113811"/>
        <a:ext cx="1538535" cy="923121"/>
      </dsp:txXfrm>
    </dsp:sp>
    <dsp:sp modelId="{69B28FE2-4A13-41A9-9346-A85D66FFF46C}">
      <dsp:nvSpPr>
        <dsp:cNvPr id="0" name=""/>
        <dsp:cNvSpPr/>
      </dsp:nvSpPr>
      <dsp:spPr>
        <a:xfrm>
          <a:off x="846194" y="2190786"/>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Naturbrandstype</a:t>
          </a:r>
        </a:p>
      </dsp:txBody>
      <dsp:txXfrm>
        <a:off x="846194" y="2190786"/>
        <a:ext cx="1538535" cy="923121"/>
      </dsp:txXfrm>
    </dsp:sp>
    <dsp:sp modelId="{265DA860-10E1-44E9-B9DD-C4B67AD33952}">
      <dsp:nvSpPr>
        <dsp:cNvPr id="0" name=""/>
        <dsp:cNvSpPr/>
      </dsp:nvSpPr>
      <dsp:spPr>
        <a:xfrm>
          <a:off x="2538583" y="2190786"/>
          <a:ext cx="1538535" cy="923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Orange skilt på forulykket køretøj?</a:t>
          </a:r>
        </a:p>
      </dsp:txBody>
      <dsp:txXfrm>
        <a:off x="2538583" y="2190786"/>
        <a:ext cx="1538535" cy="923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F8D28-0993-4682-8FA5-FF26D6B082C7}">
      <dsp:nvSpPr>
        <dsp:cNvPr id="0" name=""/>
        <dsp:cNvSpPr/>
      </dsp:nvSpPr>
      <dsp:spPr>
        <a:xfrm>
          <a:off x="2204" y="1530119"/>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13072" y="1540987"/>
        <a:ext cx="720361" cy="349312"/>
      </dsp:txXfrm>
    </dsp:sp>
    <dsp:sp modelId="{AC2DC94D-9F4D-4C97-B68F-0697C562FC3C}">
      <dsp:nvSpPr>
        <dsp:cNvPr id="0" name=""/>
        <dsp:cNvSpPr/>
      </dsp:nvSpPr>
      <dsp:spPr>
        <a:xfrm rot="17350740">
          <a:off x="440939" y="1279775"/>
          <a:ext cx="903562" cy="18325"/>
        </a:xfrm>
        <a:custGeom>
          <a:avLst/>
          <a:gdLst/>
          <a:ahLst/>
          <a:cxnLst/>
          <a:rect l="0" t="0" r="0" b="0"/>
          <a:pathLst>
            <a:path>
              <a:moveTo>
                <a:pt x="0" y="9162"/>
              </a:moveTo>
              <a:lnTo>
                <a:pt x="903562"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70132" y="1266348"/>
        <a:ext cx="45178" cy="45178"/>
      </dsp:txXfrm>
    </dsp:sp>
    <dsp:sp modelId="{30DBD4D8-DABE-4D00-9578-11A16A04C47E}">
      <dsp:nvSpPr>
        <dsp:cNvPr id="0" name=""/>
        <dsp:cNvSpPr/>
      </dsp:nvSpPr>
      <dsp:spPr>
        <a:xfrm>
          <a:off x="1041140" y="676707"/>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1052008" y="687575"/>
        <a:ext cx="720361" cy="349312"/>
      </dsp:txXfrm>
    </dsp:sp>
    <dsp:sp modelId="{C71C37E8-2DB5-4B35-95C3-A0B3E645659E}">
      <dsp:nvSpPr>
        <dsp:cNvPr id="0" name=""/>
        <dsp:cNvSpPr/>
      </dsp:nvSpPr>
      <dsp:spPr>
        <a:xfrm>
          <a:off x="1783237" y="853069"/>
          <a:ext cx="296838" cy="18325"/>
        </a:xfrm>
        <a:custGeom>
          <a:avLst/>
          <a:gdLst/>
          <a:ahLst/>
          <a:cxnLst/>
          <a:rect l="0" t="0" r="0" b="0"/>
          <a:pathLst>
            <a:path>
              <a:moveTo>
                <a:pt x="0" y="9162"/>
              </a:moveTo>
              <a:lnTo>
                <a:pt x="29683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924236" y="854811"/>
        <a:ext cx="14841" cy="14841"/>
      </dsp:txXfrm>
    </dsp:sp>
    <dsp:sp modelId="{80AD9265-4689-4027-B8C0-0A0B81BD1764}">
      <dsp:nvSpPr>
        <dsp:cNvPr id="0" name=""/>
        <dsp:cNvSpPr/>
      </dsp:nvSpPr>
      <dsp:spPr>
        <a:xfrm>
          <a:off x="2080076" y="676707"/>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2090944" y="687575"/>
        <a:ext cx="720361" cy="349312"/>
      </dsp:txXfrm>
    </dsp:sp>
    <dsp:sp modelId="{FD9B373B-2559-47DF-BA8B-4A86EECDE04A}">
      <dsp:nvSpPr>
        <dsp:cNvPr id="0" name=""/>
        <dsp:cNvSpPr/>
      </dsp:nvSpPr>
      <dsp:spPr>
        <a:xfrm>
          <a:off x="2822174" y="853069"/>
          <a:ext cx="296838" cy="18325"/>
        </a:xfrm>
        <a:custGeom>
          <a:avLst/>
          <a:gdLst/>
          <a:ahLst/>
          <a:cxnLst/>
          <a:rect l="0" t="0" r="0" b="0"/>
          <a:pathLst>
            <a:path>
              <a:moveTo>
                <a:pt x="0" y="9162"/>
              </a:moveTo>
              <a:lnTo>
                <a:pt x="29683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63172" y="854811"/>
        <a:ext cx="14841" cy="14841"/>
      </dsp:txXfrm>
    </dsp:sp>
    <dsp:sp modelId="{20FAE160-84D6-4725-BA6D-0376662F7720}">
      <dsp:nvSpPr>
        <dsp:cNvPr id="0" name=""/>
        <dsp:cNvSpPr/>
      </dsp:nvSpPr>
      <dsp:spPr>
        <a:xfrm>
          <a:off x="3119013" y="676707"/>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3129881" y="687575"/>
        <a:ext cx="720361" cy="349312"/>
      </dsp:txXfrm>
    </dsp:sp>
    <dsp:sp modelId="{F2DF427B-AA69-4722-9022-C541E7E81432}">
      <dsp:nvSpPr>
        <dsp:cNvPr id="0" name=""/>
        <dsp:cNvSpPr/>
      </dsp:nvSpPr>
      <dsp:spPr>
        <a:xfrm>
          <a:off x="3861110" y="853069"/>
          <a:ext cx="296838" cy="18325"/>
        </a:xfrm>
        <a:custGeom>
          <a:avLst/>
          <a:gdLst/>
          <a:ahLst/>
          <a:cxnLst/>
          <a:rect l="0" t="0" r="0" b="0"/>
          <a:pathLst>
            <a:path>
              <a:moveTo>
                <a:pt x="0" y="9162"/>
              </a:moveTo>
              <a:lnTo>
                <a:pt x="29683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02108" y="854811"/>
        <a:ext cx="14841" cy="14841"/>
      </dsp:txXfrm>
    </dsp:sp>
    <dsp:sp modelId="{72932F0C-8CDE-4A1C-AE5B-71D9DC6B1112}">
      <dsp:nvSpPr>
        <dsp:cNvPr id="0" name=""/>
        <dsp:cNvSpPr/>
      </dsp:nvSpPr>
      <dsp:spPr>
        <a:xfrm>
          <a:off x="4157949" y="676707"/>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4168817" y="687575"/>
        <a:ext cx="720361" cy="349312"/>
      </dsp:txXfrm>
    </dsp:sp>
    <dsp:sp modelId="{4ABA3455-E72E-42EC-9B58-CEA9DDAF7D1A}">
      <dsp:nvSpPr>
        <dsp:cNvPr id="0" name=""/>
        <dsp:cNvSpPr/>
      </dsp:nvSpPr>
      <dsp:spPr>
        <a:xfrm>
          <a:off x="744301" y="1706481"/>
          <a:ext cx="296838" cy="18325"/>
        </a:xfrm>
        <a:custGeom>
          <a:avLst/>
          <a:gdLst/>
          <a:ahLst/>
          <a:cxnLst/>
          <a:rect l="0" t="0" r="0" b="0"/>
          <a:pathLst>
            <a:path>
              <a:moveTo>
                <a:pt x="0" y="9162"/>
              </a:moveTo>
              <a:lnTo>
                <a:pt x="29683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85300" y="1708223"/>
        <a:ext cx="14841" cy="14841"/>
      </dsp:txXfrm>
    </dsp:sp>
    <dsp:sp modelId="{EE7DF99D-E46C-443F-8F48-418EF651E0F9}">
      <dsp:nvSpPr>
        <dsp:cNvPr id="0" name=""/>
        <dsp:cNvSpPr/>
      </dsp:nvSpPr>
      <dsp:spPr>
        <a:xfrm>
          <a:off x="1041140" y="1530119"/>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1052008" y="1540987"/>
        <a:ext cx="720361" cy="349312"/>
      </dsp:txXfrm>
    </dsp:sp>
    <dsp:sp modelId="{72BEDF59-DF0D-4FB7-B558-325C23268D64}">
      <dsp:nvSpPr>
        <dsp:cNvPr id="0" name=""/>
        <dsp:cNvSpPr/>
      </dsp:nvSpPr>
      <dsp:spPr>
        <a:xfrm rot="19457599">
          <a:off x="1748878" y="1599804"/>
          <a:ext cx="365558" cy="18325"/>
        </a:xfrm>
        <a:custGeom>
          <a:avLst/>
          <a:gdLst/>
          <a:ahLst/>
          <a:cxnLst/>
          <a:rect l="0" t="0" r="0" b="0"/>
          <a:pathLst>
            <a:path>
              <a:moveTo>
                <a:pt x="0" y="9162"/>
              </a:moveTo>
              <a:lnTo>
                <a:pt x="36555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922518" y="1599828"/>
        <a:ext cx="18277" cy="18277"/>
      </dsp:txXfrm>
    </dsp:sp>
    <dsp:sp modelId="{8FA92904-E2F3-4165-8B96-3D22DE0100D3}">
      <dsp:nvSpPr>
        <dsp:cNvPr id="0" name=""/>
        <dsp:cNvSpPr/>
      </dsp:nvSpPr>
      <dsp:spPr>
        <a:xfrm>
          <a:off x="2080076" y="1316766"/>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2090944" y="1327634"/>
        <a:ext cx="720361" cy="349312"/>
      </dsp:txXfrm>
    </dsp:sp>
    <dsp:sp modelId="{C68F00EF-9F7D-488B-BCFD-14AA3E524DFB}">
      <dsp:nvSpPr>
        <dsp:cNvPr id="0" name=""/>
        <dsp:cNvSpPr/>
      </dsp:nvSpPr>
      <dsp:spPr>
        <a:xfrm rot="19457599">
          <a:off x="2787814" y="1386451"/>
          <a:ext cx="365558" cy="18325"/>
        </a:xfrm>
        <a:custGeom>
          <a:avLst/>
          <a:gdLst/>
          <a:ahLst/>
          <a:cxnLst/>
          <a:rect l="0" t="0" r="0" b="0"/>
          <a:pathLst>
            <a:path>
              <a:moveTo>
                <a:pt x="0" y="9162"/>
              </a:moveTo>
              <a:lnTo>
                <a:pt x="36555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61454" y="1386475"/>
        <a:ext cx="18277" cy="18277"/>
      </dsp:txXfrm>
    </dsp:sp>
    <dsp:sp modelId="{CC2D4AA2-319A-43A5-B851-0FD995F8BD0C}">
      <dsp:nvSpPr>
        <dsp:cNvPr id="0" name=""/>
        <dsp:cNvSpPr/>
      </dsp:nvSpPr>
      <dsp:spPr>
        <a:xfrm>
          <a:off x="3119013" y="1103413"/>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3129881" y="1114281"/>
        <a:ext cx="720361" cy="349312"/>
      </dsp:txXfrm>
    </dsp:sp>
    <dsp:sp modelId="{9871A903-F797-4E11-A988-BA438690FDE1}">
      <dsp:nvSpPr>
        <dsp:cNvPr id="0" name=""/>
        <dsp:cNvSpPr/>
      </dsp:nvSpPr>
      <dsp:spPr>
        <a:xfrm rot="2142401">
          <a:off x="2787814" y="1599804"/>
          <a:ext cx="365558" cy="18325"/>
        </a:xfrm>
        <a:custGeom>
          <a:avLst/>
          <a:gdLst/>
          <a:ahLst/>
          <a:cxnLst/>
          <a:rect l="0" t="0" r="0" b="0"/>
          <a:pathLst>
            <a:path>
              <a:moveTo>
                <a:pt x="0" y="9162"/>
              </a:moveTo>
              <a:lnTo>
                <a:pt x="36555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61454" y="1599828"/>
        <a:ext cx="18277" cy="18277"/>
      </dsp:txXfrm>
    </dsp:sp>
    <dsp:sp modelId="{FD3F4F7E-AB45-4448-9A3C-A473F263728B}">
      <dsp:nvSpPr>
        <dsp:cNvPr id="0" name=""/>
        <dsp:cNvSpPr/>
      </dsp:nvSpPr>
      <dsp:spPr>
        <a:xfrm>
          <a:off x="3119013" y="1530119"/>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3129881" y="1540987"/>
        <a:ext cx="720361" cy="349312"/>
      </dsp:txXfrm>
    </dsp:sp>
    <dsp:sp modelId="{6F25B1E9-0DFC-4281-A8FE-1F325E9C2628}">
      <dsp:nvSpPr>
        <dsp:cNvPr id="0" name=""/>
        <dsp:cNvSpPr/>
      </dsp:nvSpPr>
      <dsp:spPr>
        <a:xfrm rot="2142401">
          <a:off x="1748878" y="1813157"/>
          <a:ext cx="365558" cy="18325"/>
        </a:xfrm>
        <a:custGeom>
          <a:avLst/>
          <a:gdLst/>
          <a:ahLst/>
          <a:cxnLst/>
          <a:rect l="0" t="0" r="0" b="0"/>
          <a:pathLst>
            <a:path>
              <a:moveTo>
                <a:pt x="0" y="9162"/>
              </a:moveTo>
              <a:lnTo>
                <a:pt x="36555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922518" y="1813181"/>
        <a:ext cx="18277" cy="18277"/>
      </dsp:txXfrm>
    </dsp:sp>
    <dsp:sp modelId="{1E88B520-1C30-4B71-A7FD-1E131B7D2D99}">
      <dsp:nvSpPr>
        <dsp:cNvPr id="0" name=""/>
        <dsp:cNvSpPr/>
      </dsp:nvSpPr>
      <dsp:spPr>
        <a:xfrm>
          <a:off x="2080076" y="1743472"/>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2090944" y="1754340"/>
        <a:ext cx="720361" cy="349312"/>
      </dsp:txXfrm>
    </dsp:sp>
    <dsp:sp modelId="{C6FA6B1D-436A-4F2B-8BD9-9CE605703A75}">
      <dsp:nvSpPr>
        <dsp:cNvPr id="0" name=""/>
        <dsp:cNvSpPr/>
      </dsp:nvSpPr>
      <dsp:spPr>
        <a:xfrm rot="3310531">
          <a:off x="632821" y="1919834"/>
          <a:ext cx="519799" cy="18325"/>
        </a:xfrm>
        <a:custGeom>
          <a:avLst/>
          <a:gdLst/>
          <a:ahLst/>
          <a:cxnLst/>
          <a:rect l="0" t="0" r="0" b="0"/>
          <a:pathLst>
            <a:path>
              <a:moveTo>
                <a:pt x="0" y="9162"/>
              </a:moveTo>
              <a:lnTo>
                <a:pt x="519799"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79726" y="1916002"/>
        <a:ext cx="25989" cy="25989"/>
      </dsp:txXfrm>
    </dsp:sp>
    <dsp:sp modelId="{3FD93B82-FC80-4764-8E41-1CFCCA6CC6C5}">
      <dsp:nvSpPr>
        <dsp:cNvPr id="0" name=""/>
        <dsp:cNvSpPr/>
      </dsp:nvSpPr>
      <dsp:spPr>
        <a:xfrm>
          <a:off x="1041140" y="1956825"/>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1052008" y="1967693"/>
        <a:ext cx="720361" cy="349312"/>
      </dsp:txXfrm>
    </dsp:sp>
    <dsp:sp modelId="{41D53AFC-F085-4FB9-AC18-B8B08FDD0EA2}">
      <dsp:nvSpPr>
        <dsp:cNvPr id="0" name=""/>
        <dsp:cNvSpPr/>
      </dsp:nvSpPr>
      <dsp:spPr>
        <a:xfrm rot="4249260">
          <a:off x="440939" y="2133187"/>
          <a:ext cx="903562" cy="18325"/>
        </a:xfrm>
        <a:custGeom>
          <a:avLst/>
          <a:gdLst/>
          <a:ahLst/>
          <a:cxnLst/>
          <a:rect l="0" t="0" r="0" b="0"/>
          <a:pathLst>
            <a:path>
              <a:moveTo>
                <a:pt x="0" y="9162"/>
              </a:moveTo>
              <a:lnTo>
                <a:pt x="903562"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70132" y="2119760"/>
        <a:ext cx="45178" cy="45178"/>
      </dsp:txXfrm>
    </dsp:sp>
    <dsp:sp modelId="{79A9D26D-3ADA-4591-BF3B-E4B822EE8013}">
      <dsp:nvSpPr>
        <dsp:cNvPr id="0" name=""/>
        <dsp:cNvSpPr/>
      </dsp:nvSpPr>
      <dsp:spPr>
        <a:xfrm>
          <a:off x="1041140" y="2383531"/>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1052008" y="2394399"/>
        <a:ext cx="720361" cy="349312"/>
      </dsp:txXfrm>
    </dsp:sp>
    <dsp:sp modelId="{95E11DC6-3F51-4BD7-9845-E8E3D5CF6E25}">
      <dsp:nvSpPr>
        <dsp:cNvPr id="0" name=""/>
        <dsp:cNvSpPr/>
      </dsp:nvSpPr>
      <dsp:spPr>
        <a:xfrm rot="19457599">
          <a:off x="1748878" y="2453216"/>
          <a:ext cx="365558" cy="18325"/>
        </a:xfrm>
        <a:custGeom>
          <a:avLst/>
          <a:gdLst/>
          <a:ahLst/>
          <a:cxnLst/>
          <a:rect l="0" t="0" r="0" b="0"/>
          <a:pathLst>
            <a:path>
              <a:moveTo>
                <a:pt x="0" y="9162"/>
              </a:moveTo>
              <a:lnTo>
                <a:pt x="36555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922518" y="2453240"/>
        <a:ext cx="18277" cy="18277"/>
      </dsp:txXfrm>
    </dsp:sp>
    <dsp:sp modelId="{39E9012A-1823-47F9-A644-1AF233C34C65}">
      <dsp:nvSpPr>
        <dsp:cNvPr id="0" name=""/>
        <dsp:cNvSpPr/>
      </dsp:nvSpPr>
      <dsp:spPr>
        <a:xfrm>
          <a:off x="2080076" y="2170178"/>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2090944" y="2181046"/>
        <a:ext cx="720361" cy="349312"/>
      </dsp:txXfrm>
    </dsp:sp>
    <dsp:sp modelId="{7B285283-56BC-417E-8285-A11100B907CE}">
      <dsp:nvSpPr>
        <dsp:cNvPr id="0" name=""/>
        <dsp:cNvSpPr/>
      </dsp:nvSpPr>
      <dsp:spPr>
        <a:xfrm>
          <a:off x="2822174" y="2346540"/>
          <a:ext cx="296838" cy="18325"/>
        </a:xfrm>
        <a:custGeom>
          <a:avLst/>
          <a:gdLst/>
          <a:ahLst/>
          <a:cxnLst/>
          <a:rect l="0" t="0" r="0" b="0"/>
          <a:pathLst>
            <a:path>
              <a:moveTo>
                <a:pt x="0" y="9162"/>
              </a:moveTo>
              <a:lnTo>
                <a:pt x="29683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63172" y="2348281"/>
        <a:ext cx="14841" cy="14841"/>
      </dsp:txXfrm>
    </dsp:sp>
    <dsp:sp modelId="{99251D43-2F09-4772-97C3-FADD08F39921}">
      <dsp:nvSpPr>
        <dsp:cNvPr id="0" name=""/>
        <dsp:cNvSpPr/>
      </dsp:nvSpPr>
      <dsp:spPr>
        <a:xfrm>
          <a:off x="3119013" y="2170178"/>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3129881" y="2181046"/>
        <a:ext cx="720361" cy="349312"/>
      </dsp:txXfrm>
    </dsp:sp>
    <dsp:sp modelId="{D5B5934A-2114-4FDD-8F81-7D744BC3248F}">
      <dsp:nvSpPr>
        <dsp:cNvPr id="0" name=""/>
        <dsp:cNvSpPr/>
      </dsp:nvSpPr>
      <dsp:spPr>
        <a:xfrm>
          <a:off x="3861110" y="2346540"/>
          <a:ext cx="296838" cy="18325"/>
        </a:xfrm>
        <a:custGeom>
          <a:avLst/>
          <a:gdLst/>
          <a:ahLst/>
          <a:cxnLst/>
          <a:rect l="0" t="0" r="0" b="0"/>
          <a:pathLst>
            <a:path>
              <a:moveTo>
                <a:pt x="0" y="9162"/>
              </a:moveTo>
              <a:lnTo>
                <a:pt x="29683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02108" y="2348281"/>
        <a:ext cx="14841" cy="14841"/>
      </dsp:txXfrm>
    </dsp:sp>
    <dsp:sp modelId="{11D962DB-6164-4FF7-ABEF-21F22337108A}">
      <dsp:nvSpPr>
        <dsp:cNvPr id="0" name=""/>
        <dsp:cNvSpPr/>
      </dsp:nvSpPr>
      <dsp:spPr>
        <a:xfrm>
          <a:off x="4157949" y="2170178"/>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a-DK" sz="2300" kern="1200" dirty="0"/>
            <a:t> </a:t>
          </a:r>
        </a:p>
      </dsp:txBody>
      <dsp:txXfrm>
        <a:off x="4168817" y="2181046"/>
        <a:ext cx="720361" cy="349312"/>
      </dsp:txXfrm>
    </dsp:sp>
    <dsp:sp modelId="{2A69907E-0A10-43EF-AEE6-E7EE29924E5B}">
      <dsp:nvSpPr>
        <dsp:cNvPr id="0" name=""/>
        <dsp:cNvSpPr/>
      </dsp:nvSpPr>
      <dsp:spPr>
        <a:xfrm rot="2142401">
          <a:off x="1748878" y="2666569"/>
          <a:ext cx="365558" cy="18325"/>
        </a:xfrm>
        <a:custGeom>
          <a:avLst/>
          <a:gdLst/>
          <a:ahLst/>
          <a:cxnLst/>
          <a:rect l="0" t="0" r="0" b="0"/>
          <a:pathLst>
            <a:path>
              <a:moveTo>
                <a:pt x="0" y="9162"/>
              </a:moveTo>
              <a:lnTo>
                <a:pt x="36555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922518" y="2666593"/>
        <a:ext cx="18277" cy="18277"/>
      </dsp:txXfrm>
    </dsp:sp>
    <dsp:sp modelId="{99245D9B-9790-47AC-8BC8-AA69EA333835}">
      <dsp:nvSpPr>
        <dsp:cNvPr id="0" name=""/>
        <dsp:cNvSpPr/>
      </dsp:nvSpPr>
      <dsp:spPr>
        <a:xfrm>
          <a:off x="2080076" y="2596884"/>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2090944" y="2607752"/>
        <a:ext cx="720361" cy="349312"/>
      </dsp:txXfrm>
    </dsp:sp>
    <dsp:sp modelId="{EEE6612A-ACA3-45D7-AC0A-6C9BCF5D23F5}">
      <dsp:nvSpPr>
        <dsp:cNvPr id="0" name=""/>
        <dsp:cNvSpPr/>
      </dsp:nvSpPr>
      <dsp:spPr>
        <a:xfrm>
          <a:off x="2822174" y="2773246"/>
          <a:ext cx="296838" cy="18325"/>
        </a:xfrm>
        <a:custGeom>
          <a:avLst/>
          <a:gdLst/>
          <a:ahLst/>
          <a:cxnLst/>
          <a:rect l="0" t="0" r="0" b="0"/>
          <a:pathLst>
            <a:path>
              <a:moveTo>
                <a:pt x="0" y="9162"/>
              </a:moveTo>
              <a:lnTo>
                <a:pt x="296838" y="91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63172" y="2774987"/>
        <a:ext cx="14841" cy="14841"/>
      </dsp:txXfrm>
    </dsp:sp>
    <dsp:sp modelId="{1E46B77B-AC8A-438E-9F76-26CE91F4F596}">
      <dsp:nvSpPr>
        <dsp:cNvPr id="0" name=""/>
        <dsp:cNvSpPr/>
      </dsp:nvSpPr>
      <dsp:spPr>
        <a:xfrm>
          <a:off x="3119013" y="2596884"/>
          <a:ext cx="742097" cy="37104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da-DK" sz="2300" kern="1200" dirty="0"/>
        </a:p>
      </dsp:txBody>
      <dsp:txXfrm>
        <a:off x="3129881" y="2607752"/>
        <a:ext cx="720361" cy="349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B80A1-86D4-43C7-8B10-CA0F8D06E177}">
      <dsp:nvSpPr>
        <dsp:cNvPr id="0" name=""/>
        <dsp:cNvSpPr/>
      </dsp:nvSpPr>
      <dsp:spPr>
        <a:xfrm>
          <a:off x="0" y="63601"/>
          <a:ext cx="2224216" cy="133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Integration for modtagelse af alarmer fra 112- erstattet af informationer fra VC</a:t>
          </a:r>
          <a:endParaRPr lang="da-DK" sz="1400" kern="1200" dirty="0">
            <a:latin typeface="Calibri" panose="020F0502020204030204" pitchFamily="34" charset="0"/>
            <a:ea typeface="Times New Roman" panose="02020603050405020304" pitchFamily="18" charset="0"/>
            <a:cs typeface="Times New Roman" panose="02020603050405020304" pitchFamily="18" charset="0"/>
          </a:endParaRPr>
        </a:p>
      </dsp:txBody>
      <dsp:txXfrm>
        <a:off x="0" y="63601"/>
        <a:ext cx="2224216" cy="1334529"/>
      </dsp:txXfrm>
    </dsp:sp>
    <dsp:sp modelId="{906D4D11-71F9-4E57-9BDC-C738FF80C90C}">
      <dsp:nvSpPr>
        <dsp:cNvPr id="0" name=""/>
        <dsp:cNvSpPr/>
      </dsp:nvSpPr>
      <dsp:spPr>
        <a:xfrm>
          <a:off x="2446637" y="63601"/>
          <a:ext cx="2224216" cy="133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Mobil-løsning kræver internetadgang og kan derfor ikke anvendes </a:t>
          </a:r>
          <a:r>
            <a:rPr lang="da-DK" sz="1400" kern="1200" dirty="0" err="1"/>
            <a:t>off-line</a:t>
          </a:r>
          <a:endParaRPr lang="da-DK" sz="1400" kern="1200" dirty="0"/>
        </a:p>
      </dsp:txBody>
      <dsp:txXfrm>
        <a:off x="2446637" y="63601"/>
        <a:ext cx="2224216" cy="1334529"/>
      </dsp:txXfrm>
    </dsp:sp>
    <dsp:sp modelId="{936E7FDD-D23C-469F-8929-7B74CA5E123E}">
      <dsp:nvSpPr>
        <dsp:cNvPr id="0" name=""/>
        <dsp:cNvSpPr/>
      </dsp:nvSpPr>
      <dsp:spPr>
        <a:xfrm>
          <a:off x="4893275" y="63601"/>
          <a:ext cx="2224216" cy="133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Kompetencer flyttes til IDUN</a:t>
          </a:r>
        </a:p>
      </dsp:txBody>
      <dsp:txXfrm>
        <a:off x="4893275" y="63601"/>
        <a:ext cx="2224216" cy="1334529"/>
      </dsp:txXfrm>
    </dsp:sp>
    <dsp:sp modelId="{4B40CCDF-565F-4813-9448-B1BF60287616}">
      <dsp:nvSpPr>
        <dsp:cNvPr id="0" name=""/>
        <dsp:cNvSpPr/>
      </dsp:nvSpPr>
      <dsp:spPr>
        <a:xfrm>
          <a:off x="0" y="1620552"/>
          <a:ext cx="2224216" cy="133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Automatiseret datafangst begrænses til fælles offentlige registre eksempelvis datafordeler eller lign.</a:t>
          </a:r>
        </a:p>
      </dsp:txBody>
      <dsp:txXfrm>
        <a:off x="0" y="1620552"/>
        <a:ext cx="2224216" cy="1334529"/>
      </dsp:txXfrm>
    </dsp:sp>
    <dsp:sp modelId="{8C946478-268D-45AF-9CB4-B3DFCB6BF54D}">
      <dsp:nvSpPr>
        <dsp:cNvPr id="0" name=""/>
        <dsp:cNvSpPr/>
      </dsp:nvSpPr>
      <dsp:spPr>
        <a:xfrm>
          <a:off x="2446637" y="1620552"/>
          <a:ext cx="2224216" cy="133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GIS-RBD-modul udgår</a:t>
          </a:r>
          <a:endParaRPr lang="da-DK" sz="1400" kern="1200" dirty="0"/>
        </a:p>
      </dsp:txBody>
      <dsp:txXfrm>
        <a:off x="2446637" y="1620552"/>
        <a:ext cx="2224216" cy="1334529"/>
      </dsp:txXfrm>
    </dsp:sp>
    <dsp:sp modelId="{32FE4390-B4D8-4736-8C33-D50D5FC6D2CD}">
      <dsp:nvSpPr>
        <dsp:cNvPr id="0" name=""/>
        <dsp:cNvSpPr/>
      </dsp:nvSpPr>
      <dsp:spPr>
        <a:xfrm>
          <a:off x="4893275" y="1620552"/>
          <a:ext cx="2224216" cy="133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Lokale felter oprettes i ”pakker” som opsættes af BRS.</a:t>
          </a:r>
          <a:endParaRPr lang="da-DK" sz="1400" kern="1200" dirty="0">
            <a:latin typeface="Calibri" panose="020F0502020204030204" pitchFamily="34" charset="0"/>
            <a:ea typeface="Times New Roman" panose="02020603050405020304" pitchFamily="18" charset="0"/>
            <a:cs typeface="Times New Roman" panose="02020603050405020304" pitchFamily="18" charset="0"/>
          </a:endParaRPr>
        </a:p>
      </dsp:txBody>
      <dsp:txXfrm>
        <a:off x="4893275" y="1620552"/>
        <a:ext cx="2224216" cy="1334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A7579-B823-408F-B89C-3EA8771BCBED}">
      <dsp:nvSpPr>
        <dsp:cNvPr id="0" name=""/>
        <dsp:cNvSpPr/>
      </dsp:nvSpPr>
      <dsp:spPr>
        <a:xfrm>
          <a:off x="5174" y="2208663"/>
          <a:ext cx="1604058" cy="962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effectLst/>
              <a:latin typeface="Calibri" panose="020F0502020204030204" pitchFamily="34" charset="0"/>
              <a:ea typeface="Calibri" panose="020F0502020204030204" pitchFamily="34" charset="0"/>
              <a:cs typeface="Times New Roman" panose="02020603050405020304" pitchFamily="18" charset="0"/>
            </a:rPr>
            <a:t>ODIN-strategi</a:t>
          </a:r>
          <a:endParaRPr lang="da-DK" sz="1800" kern="1200" dirty="0"/>
        </a:p>
      </dsp:txBody>
      <dsp:txXfrm>
        <a:off x="33363" y="2236852"/>
        <a:ext cx="1547680" cy="906057"/>
      </dsp:txXfrm>
    </dsp:sp>
    <dsp:sp modelId="{7E710BD8-F17B-4D9E-9613-6EBEF9610D43}">
      <dsp:nvSpPr>
        <dsp:cNvPr id="0" name=""/>
        <dsp:cNvSpPr/>
      </dsp:nvSpPr>
      <dsp:spPr>
        <a:xfrm>
          <a:off x="1769638" y="2490977"/>
          <a:ext cx="340060" cy="397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a-DK" sz="1400" kern="1200"/>
        </a:p>
      </dsp:txBody>
      <dsp:txXfrm>
        <a:off x="1769638" y="2570538"/>
        <a:ext cx="238042" cy="238684"/>
      </dsp:txXfrm>
    </dsp:sp>
    <dsp:sp modelId="{6E23A9C7-2E00-48FD-8AED-DD436D6F8EFC}">
      <dsp:nvSpPr>
        <dsp:cNvPr id="0" name=""/>
        <dsp:cNvSpPr/>
      </dsp:nvSpPr>
      <dsp:spPr>
        <a:xfrm>
          <a:off x="2250856" y="2208663"/>
          <a:ext cx="1604058" cy="962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effectLst/>
              <a:latin typeface="Calibri" panose="020F0502020204030204" pitchFamily="34" charset="0"/>
              <a:ea typeface="Calibri" panose="020F0502020204030204" pitchFamily="34" charset="0"/>
              <a:cs typeface="Times New Roman" panose="02020603050405020304" pitchFamily="18" charset="0"/>
            </a:rPr>
            <a:t>Klargøring af it-systemer</a:t>
          </a:r>
        </a:p>
      </dsp:txBody>
      <dsp:txXfrm>
        <a:off x="2279045" y="2236852"/>
        <a:ext cx="1547680" cy="906057"/>
      </dsp:txXfrm>
    </dsp:sp>
    <dsp:sp modelId="{239D1CD2-9E3B-4158-817E-3A78BFAF66A7}">
      <dsp:nvSpPr>
        <dsp:cNvPr id="0" name=""/>
        <dsp:cNvSpPr/>
      </dsp:nvSpPr>
      <dsp:spPr>
        <a:xfrm>
          <a:off x="4015320" y="2490977"/>
          <a:ext cx="340060" cy="397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a-DK" sz="1400" kern="1200"/>
        </a:p>
      </dsp:txBody>
      <dsp:txXfrm>
        <a:off x="4015320" y="2570538"/>
        <a:ext cx="238042" cy="238684"/>
      </dsp:txXfrm>
    </dsp:sp>
    <dsp:sp modelId="{8CBED5E2-9CE3-4915-BF78-019D4998D577}">
      <dsp:nvSpPr>
        <dsp:cNvPr id="0" name=""/>
        <dsp:cNvSpPr/>
      </dsp:nvSpPr>
      <dsp:spPr>
        <a:xfrm>
          <a:off x="4496537" y="2208663"/>
          <a:ext cx="1604058" cy="962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effectLst/>
              <a:latin typeface="Calibri" panose="020F0502020204030204" pitchFamily="34" charset="0"/>
              <a:ea typeface="Calibri" panose="020F0502020204030204" pitchFamily="34" charset="0"/>
              <a:cs typeface="Times New Roman" panose="02020603050405020304" pitchFamily="18" charset="0"/>
            </a:rPr>
            <a:t>Uddannelse af medarbejdere</a:t>
          </a:r>
          <a:endParaRPr lang="da-DK" sz="18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524726" y="2236852"/>
        <a:ext cx="1547680" cy="906057"/>
      </dsp:txXfrm>
    </dsp:sp>
    <dsp:sp modelId="{FC226817-EDF5-4439-A5BB-E7D74F9E51C3}">
      <dsp:nvSpPr>
        <dsp:cNvPr id="0" name=""/>
        <dsp:cNvSpPr/>
      </dsp:nvSpPr>
      <dsp:spPr>
        <a:xfrm>
          <a:off x="6261002" y="2490977"/>
          <a:ext cx="340060" cy="397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a-DK" sz="1400" kern="1200"/>
        </a:p>
      </dsp:txBody>
      <dsp:txXfrm>
        <a:off x="6261002" y="2570538"/>
        <a:ext cx="238042" cy="238684"/>
      </dsp:txXfrm>
    </dsp:sp>
    <dsp:sp modelId="{357A1E15-5850-4DD0-8F2E-EA09455505A3}">
      <dsp:nvSpPr>
        <dsp:cNvPr id="0" name=""/>
        <dsp:cNvSpPr/>
      </dsp:nvSpPr>
      <dsp:spPr>
        <a:xfrm>
          <a:off x="6742219" y="2208663"/>
          <a:ext cx="1604058" cy="962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effectLst/>
              <a:latin typeface="Calibri" panose="020F0502020204030204" pitchFamily="34" charset="0"/>
              <a:ea typeface="Calibri" panose="020F0502020204030204" pitchFamily="34" charset="0"/>
              <a:cs typeface="Times New Roman" panose="02020603050405020304" pitchFamily="18" charset="0"/>
            </a:rPr>
            <a:t>Opsætning af brugeradgange m.v. </a:t>
          </a:r>
        </a:p>
      </dsp:txBody>
      <dsp:txXfrm>
        <a:off x="6770408" y="2236852"/>
        <a:ext cx="1547680" cy="906057"/>
      </dsp:txXfrm>
    </dsp:sp>
    <dsp:sp modelId="{2654A276-9C3C-434C-B3D8-E589B33F1F18}">
      <dsp:nvSpPr>
        <dsp:cNvPr id="0" name=""/>
        <dsp:cNvSpPr/>
      </dsp:nvSpPr>
      <dsp:spPr>
        <a:xfrm>
          <a:off x="8506683" y="2490977"/>
          <a:ext cx="340060" cy="397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a-DK" sz="1400" kern="1200"/>
        </a:p>
      </dsp:txBody>
      <dsp:txXfrm>
        <a:off x="8506683" y="2570538"/>
        <a:ext cx="238042" cy="238684"/>
      </dsp:txXfrm>
    </dsp:sp>
    <dsp:sp modelId="{B521D3E7-8FF1-4F2C-AC7A-1A3CC10316B2}">
      <dsp:nvSpPr>
        <dsp:cNvPr id="0" name=""/>
        <dsp:cNvSpPr/>
      </dsp:nvSpPr>
      <dsp:spPr>
        <a:xfrm>
          <a:off x="8987901" y="2208663"/>
          <a:ext cx="1604058" cy="962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effectLst/>
              <a:latin typeface="Calibri" panose="020F0502020204030204" pitchFamily="34" charset="0"/>
              <a:ea typeface="Calibri" panose="020F0502020204030204" pitchFamily="34" charset="0"/>
              <a:cs typeface="Times New Roman" panose="02020603050405020304" pitchFamily="18" charset="0"/>
            </a:rPr>
            <a:t>Indkøring </a:t>
          </a:r>
          <a:r>
            <a:rPr lang="da-DK" sz="1800" kern="1200">
              <a:effectLst/>
              <a:latin typeface="Calibri" panose="020F0502020204030204" pitchFamily="34" charset="0"/>
              <a:ea typeface="Calibri" panose="020F0502020204030204" pitchFamily="34" charset="0"/>
              <a:cs typeface="Times New Roman" panose="02020603050405020304" pitchFamily="18" charset="0"/>
            </a:rPr>
            <a:t>og support</a:t>
          </a:r>
          <a:endParaRPr lang="da-DK" sz="1800" kern="1200" dirty="0"/>
        </a:p>
      </dsp:txBody>
      <dsp:txXfrm>
        <a:off x="9016090" y="2236852"/>
        <a:ext cx="1547680" cy="906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62ED6-E4F8-40BA-83C1-CF38399BC9C8}">
      <dsp:nvSpPr>
        <dsp:cNvPr id="0" name=""/>
        <dsp:cNvSpPr/>
      </dsp:nvSpPr>
      <dsp:spPr>
        <a:xfrm>
          <a:off x="740" y="1357175"/>
          <a:ext cx="1477832" cy="591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da-DK" sz="1000" kern="1200" dirty="0"/>
            <a:t>Beredskaber</a:t>
          </a:r>
        </a:p>
      </dsp:txBody>
      <dsp:txXfrm>
        <a:off x="296306" y="1357175"/>
        <a:ext cx="886700" cy="591132"/>
      </dsp:txXfrm>
    </dsp:sp>
    <dsp:sp modelId="{D9CD7C47-B17E-4B05-9686-279C73758171}">
      <dsp:nvSpPr>
        <dsp:cNvPr id="0" name=""/>
        <dsp:cNvSpPr/>
      </dsp:nvSpPr>
      <dsp:spPr>
        <a:xfrm>
          <a:off x="1286453" y="1407421"/>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Temamøder</a:t>
          </a:r>
        </a:p>
      </dsp:txBody>
      <dsp:txXfrm>
        <a:off x="1531773" y="1407421"/>
        <a:ext cx="735960" cy="490640"/>
      </dsp:txXfrm>
    </dsp:sp>
    <dsp:sp modelId="{ACA31DE9-DF05-4638-B8E3-1C080A1BF30A}">
      <dsp:nvSpPr>
        <dsp:cNvPr id="0" name=""/>
        <dsp:cNvSpPr/>
      </dsp:nvSpPr>
      <dsp:spPr>
        <a:xfrm>
          <a:off x="2341330" y="1407421"/>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Workshops</a:t>
          </a:r>
        </a:p>
      </dsp:txBody>
      <dsp:txXfrm>
        <a:off x="2586650" y="1407421"/>
        <a:ext cx="735960" cy="490640"/>
      </dsp:txXfrm>
    </dsp:sp>
    <dsp:sp modelId="{D55C63F4-D704-42D4-B473-C46B183B4CD5}">
      <dsp:nvSpPr>
        <dsp:cNvPr id="0" name=""/>
        <dsp:cNvSpPr/>
      </dsp:nvSpPr>
      <dsp:spPr>
        <a:xfrm>
          <a:off x="3396206" y="1407421"/>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E-learning</a:t>
          </a:r>
        </a:p>
      </dsp:txBody>
      <dsp:txXfrm>
        <a:off x="3641526" y="1407421"/>
        <a:ext cx="735960" cy="490640"/>
      </dsp:txXfrm>
    </dsp:sp>
    <dsp:sp modelId="{F7E9DD05-4C8F-49EB-8139-DA027BA46008}">
      <dsp:nvSpPr>
        <dsp:cNvPr id="0" name=""/>
        <dsp:cNvSpPr/>
      </dsp:nvSpPr>
      <dsp:spPr>
        <a:xfrm>
          <a:off x="4451083" y="1407421"/>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Rundrejse</a:t>
          </a:r>
        </a:p>
      </dsp:txBody>
      <dsp:txXfrm>
        <a:off x="4696403" y="1407421"/>
        <a:ext cx="735960" cy="490640"/>
      </dsp:txXfrm>
    </dsp:sp>
    <dsp:sp modelId="{CF0743DF-A447-487A-8794-2CB7FC477A76}">
      <dsp:nvSpPr>
        <dsp:cNvPr id="0" name=""/>
        <dsp:cNvSpPr/>
      </dsp:nvSpPr>
      <dsp:spPr>
        <a:xfrm>
          <a:off x="740" y="2031066"/>
          <a:ext cx="1477832" cy="591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da-DK" sz="1000" kern="1200" dirty="0"/>
            <a:t>3 parts-leverandører</a:t>
          </a:r>
        </a:p>
      </dsp:txBody>
      <dsp:txXfrm>
        <a:off x="296306" y="2031066"/>
        <a:ext cx="886700" cy="591132"/>
      </dsp:txXfrm>
    </dsp:sp>
    <dsp:sp modelId="{715DD96B-65D3-4552-9F87-C88DC70EA579}">
      <dsp:nvSpPr>
        <dsp:cNvPr id="0" name=""/>
        <dsp:cNvSpPr/>
      </dsp:nvSpPr>
      <dsp:spPr>
        <a:xfrm>
          <a:off x="1286453" y="2081312"/>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Temamøder</a:t>
          </a:r>
        </a:p>
      </dsp:txBody>
      <dsp:txXfrm>
        <a:off x="1531773" y="2081312"/>
        <a:ext cx="735960" cy="490640"/>
      </dsp:txXfrm>
    </dsp:sp>
    <dsp:sp modelId="{09AA11C5-9901-4D24-881C-B7F0A88C00A5}">
      <dsp:nvSpPr>
        <dsp:cNvPr id="0" name=""/>
        <dsp:cNvSpPr/>
      </dsp:nvSpPr>
      <dsp:spPr>
        <a:xfrm>
          <a:off x="2341330" y="2081312"/>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Workshops</a:t>
          </a:r>
        </a:p>
      </dsp:txBody>
      <dsp:txXfrm>
        <a:off x="2586650" y="2081312"/>
        <a:ext cx="735960" cy="490640"/>
      </dsp:txXfrm>
    </dsp:sp>
    <dsp:sp modelId="{FE01FFC4-6279-40DA-9544-13B2D68DE85D}">
      <dsp:nvSpPr>
        <dsp:cNvPr id="0" name=""/>
        <dsp:cNvSpPr/>
      </dsp:nvSpPr>
      <dsp:spPr>
        <a:xfrm>
          <a:off x="3396206" y="2081312"/>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Spørge/svar</a:t>
          </a:r>
        </a:p>
        <a:p>
          <a:pPr marL="0" lvl="0" indent="0" algn="ctr" defTabSz="400050">
            <a:lnSpc>
              <a:spcPct val="90000"/>
            </a:lnSpc>
            <a:spcBef>
              <a:spcPct val="0"/>
            </a:spcBef>
            <a:spcAft>
              <a:spcPct val="35000"/>
            </a:spcAft>
            <a:buNone/>
          </a:pPr>
          <a:r>
            <a:rPr lang="da-DK" sz="900" kern="1200" dirty="0"/>
            <a:t>central</a:t>
          </a:r>
        </a:p>
      </dsp:txBody>
      <dsp:txXfrm>
        <a:off x="3641526" y="2081312"/>
        <a:ext cx="735960" cy="490640"/>
      </dsp:txXfrm>
    </dsp:sp>
    <dsp:sp modelId="{15DE3E18-4CE6-46A5-B652-C2EEBDF6EC46}">
      <dsp:nvSpPr>
        <dsp:cNvPr id="0" name=""/>
        <dsp:cNvSpPr/>
      </dsp:nvSpPr>
      <dsp:spPr>
        <a:xfrm>
          <a:off x="740" y="2704957"/>
          <a:ext cx="1477832" cy="591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da-DK" sz="1000" kern="1200" dirty="0"/>
            <a:t>Vagtcentraler</a:t>
          </a:r>
        </a:p>
      </dsp:txBody>
      <dsp:txXfrm>
        <a:off x="296306" y="2704957"/>
        <a:ext cx="886700" cy="591132"/>
      </dsp:txXfrm>
    </dsp:sp>
    <dsp:sp modelId="{4F29E0D1-320C-44DB-84EF-110DCAFE0534}">
      <dsp:nvSpPr>
        <dsp:cNvPr id="0" name=""/>
        <dsp:cNvSpPr/>
      </dsp:nvSpPr>
      <dsp:spPr>
        <a:xfrm>
          <a:off x="1286453" y="2755204"/>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Temamøder</a:t>
          </a:r>
        </a:p>
      </dsp:txBody>
      <dsp:txXfrm>
        <a:off x="1531773" y="2755204"/>
        <a:ext cx="735960" cy="490640"/>
      </dsp:txXfrm>
    </dsp:sp>
    <dsp:sp modelId="{3DC6ED73-1695-4B3D-B778-A410733BEB90}">
      <dsp:nvSpPr>
        <dsp:cNvPr id="0" name=""/>
        <dsp:cNvSpPr/>
      </dsp:nvSpPr>
      <dsp:spPr>
        <a:xfrm>
          <a:off x="2341330" y="2755204"/>
          <a:ext cx="1226600" cy="4906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a-DK" sz="900" kern="1200" dirty="0"/>
            <a:t>E-learning</a:t>
          </a:r>
        </a:p>
      </dsp:txBody>
      <dsp:txXfrm>
        <a:off x="2586650" y="2755204"/>
        <a:ext cx="735960" cy="4906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14/01/2026</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14/01/2026</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dirty="0"/>
          </a:p>
        </p:txBody>
      </p:sp>
    </p:spTree>
    <p:extLst>
      <p:ext uri="{BB962C8B-B14F-4D97-AF65-F5344CB8AC3E}">
        <p14:creationId xmlns:p14="http://schemas.microsoft.com/office/powerpoint/2010/main" val="3865719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dirty="0"/>
          </a:p>
        </p:txBody>
      </p:sp>
    </p:spTree>
    <p:extLst>
      <p:ext uri="{BB962C8B-B14F-4D97-AF65-F5344CB8AC3E}">
        <p14:creationId xmlns:p14="http://schemas.microsoft.com/office/powerpoint/2010/main" val="32991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dirty="0"/>
          </a:p>
        </p:txBody>
      </p:sp>
    </p:spTree>
    <p:extLst>
      <p:ext uri="{BB962C8B-B14F-4D97-AF65-F5344CB8AC3E}">
        <p14:creationId xmlns:p14="http://schemas.microsoft.com/office/powerpoint/2010/main" val="358712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dirty="0"/>
          </a:p>
        </p:txBody>
      </p:sp>
    </p:spTree>
    <p:extLst>
      <p:ext uri="{BB962C8B-B14F-4D97-AF65-F5344CB8AC3E}">
        <p14:creationId xmlns:p14="http://schemas.microsoft.com/office/powerpoint/2010/main" val="279968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dirty="0"/>
          </a:p>
        </p:txBody>
      </p:sp>
    </p:spTree>
    <p:extLst>
      <p:ext uri="{BB962C8B-B14F-4D97-AF65-F5344CB8AC3E}">
        <p14:creationId xmlns:p14="http://schemas.microsoft.com/office/powerpoint/2010/main" val="312558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dirty="0"/>
          </a:p>
        </p:txBody>
      </p:sp>
    </p:spTree>
    <p:extLst>
      <p:ext uri="{BB962C8B-B14F-4D97-AF65-F5344CB8AC3E}">
        <p14:creationId xmlns:p14="http://schemas.microsoft.com/office/powerpoint/2010/main" val="89380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dirty="0"/>
          </a:p>
        </p:txBody>
      </p:sp>
    </p:spTree>
    <p:extLst>
      <p:ext uri="{BB962C8B-B14F-4D97-AF65-F5344CB8AC3E}">
        <p14:creationId xmlns:p14="http://schemas.microsoft.com/office/powerpoint/2010/main" val="408113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dirty="0"/>
          </a:p>
        </p:txBody>
      </p:sp>
    </p:spTree>
    <p:extLst>
      <p:ext uri="{BB962C8B-B14F-4D97-AF65-F5344CB8AC3E}">
        <p14:creationId xmlns:p14="http://schemas.microsoft.com/office/powerpoint/2010/main" val="191700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dirty="0"/>
          </a:p>
        </p:txBody>
      </p:sp>
    </p:spTree>
    <p:extLst>
      <p:ext uri="{BB962C8B-B14F-4D97-AF65-F5344CB8AC3E}">
        <p14:creationId xmlns:p14="http://schemas.microsoft.com/office/powerpoint/2010/main" val="216221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dirty="0"/>
          </a:p>
        </p:txBody>
      </p:sp>
    </p:spTree>
    <p:extLst>
      <p:ext uri="{BB962C8B-B14F-4D97-AF65-F5344CB8AC3E}">
        <p14:creationId xmlns:p14="http://schemas.microsoft.com/office/powerpoint/2010/main" val="361530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5.emf"/><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6.emf"/><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7.emf"/><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8.emf"/><Relationship Id="rId1" Type="http://schemas.openxmlformats.org/officeDocument/2006/relationships/slideMaster" Target="../slideMasters/slideMaster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9.emf"/><Relationship Id="rId1" Type="http://schemas.openxmlformats.org/officeDocument/2006/relationships/slideMaster" Target="../slideMasters/slideMaster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billede - grøn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p:spPr>
        <p:txBody>
          <a:bodyPr/>
          <a:lstStyle/>
          <a:p>
            <a:r>
              <a:rPr lang="da-DK"/>
              <a:t>Klik på ikonet for at tilføje et billede</a:t>
            </a:r>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15" name="LogoFront">
            <a:extLst>
              <a:ext uri="{FF2B5EF4-FFF2-40B4-BE49-F238E27FC236}">
                <a16:creationId xmlns:a16="http://schemas.microsoft.com/office/drawing/2014/main" id="{301BA31A-B1C7-4864-92FF-C2D007761F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2" name="hcSlideMaster.Forside - billede - grønt logoHeader">
            <a:extLst>
              <a:ext uri="{FF2B5EF4-FFF2-40B4-BE49-F238E27FC236}">
                <a16:creationId xmlns:a16="http://schemas.microsoft.com/office/drawing/2014/main" id="{CAA12CE9-62ED-EA62-9EF2-76309F3FC4C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Forside - billede - grønt logoFooter">
            <a:extLst>
              <a:ext uri="{FF2B5EF4-FFF2-40B4-BE49-F238E27FC236}">
                <a16:creationId xmlns:a16="http://schemas.microsoft.com/office/drawing/2014/main" id="{E87D130F-4D24-8B47-BCC3-721E40C61BD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73857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e felter lodret">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0" name="Logo">
            <a:extLst>
              <a:ext uri="{FF2B5EF4-FFF2-40B4-BE49-F238E27FC236}">
                <a16:creationId xmlns:a16="http://schemas.microsoft.com/office/drawing/2014/main" id="{500C45C4-8708-4CE7-80C9-725AF8CA37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 name="hcSlideMaster.Fire felter lodretHeader">
            <a:extLst>
              <a:ext uri="{FF2B5EF4-FFF2-40B4-BE49-F238E27FC236}">
                <a16:creationId xmlns:a16="http://schemas.microsoft.com/office/drawing/2014/main" id="{2138A113-18DE-F665-98CB-BB64C8FA5CD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Fire felter lodretFooter">
            <a:extLst>
              <a:ext uri="{FF2B5EF4-FFF2-40B4-BE49-F238E27FC236}">
                <a16:creationId xmlns:a16="http://schemas.microsoft.com/office/drawing/2014/main" id="{103822B0-9241-8A45-1D7F-D33FAD3B406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939091622"/>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3BBA8244-5027-468E-A4E6-A150F2E44F6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5155EFD2-9AF3-421B-8D31-6887E5C8ACD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848CCABF-15DB-42C2-9E16-D710BCBCCD2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308C1E69-1E7A-4D27-A38F-FA0935E5888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88C636C8-4C46-4D89-BDBF-702B4460518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187A9971-7586-4C8E-BF44-9A28AE7A9B3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37E05E15-8E2E-4BDF-8088-755C4A6C7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37.Kun overskriftHeader">
            <a:extLst>
              <a:ext uri="{FF2B5EF4-FFF2-40B4-BE49-F238E27FC236}">
                <a16:creationId xmlns:a16="http://schemas.microsoft.com/office/drawing/2014/main" id="{BCAAB649-C0E6-9180-0675-94D8B697D86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Kun overskriftFooter">
            <a:extLst>
              <a:ext uri="{FF2B5EF4-FFF2-40B4-BE49-F238E27FC236}">
                <a16:creationId xmlns:a16="http://schemas.microsoft.com/office/drawing/2014/main" id="{1B523739-2E56-5224-4228-6B3CF230B67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250534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F86E8C64-9ED3-4833-A237-0C2C329F2E7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84109DE9-3E39-49B5-8553-43AB0787AE0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F264163F-5273-49A5-B6E9-DBE1B810134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767F030F-8E86-43A1-B13F-2EE3AF7FB6A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3E69747-AA64-4C1A-9A28-CE99AFCCE85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2DC39A5C-A6A3-4563-9079-7BD0A61BE9A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69559327-E48F-4A7A-BA01-6B9E84F01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37.TomHeader">
            <a:extLst>
              <a:ext uri="{FF2B5EF4-FFF2-40B4-BE49-F238E27FC236}">
                <a16:creationId xmlns:a16="http://schemas.microsoft.com/office/drawing/2014/main" id="{B9E82C7C-3CA5-4F76-CAE5-1BFBF61D82D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TomFooter">
            <a:extLst>
              <a:ext uri="{FF2B5EF4-FFF2-40B4-BE49-F238E27FC236}">
                <a16:creationId xmlns:a16="http://schemas.microsoft.com/office/drawing/2014/main" id="{776CB074-297C-81BD-B7E0-350F6E40891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286016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1" y="4653650"/>
            <a:ext cx="3506040" cy="553826"/>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6936EA0C-C769-4F96-AFC7-94FF54A8173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30C14C6-6F86-4503-B6E6-000E91B4479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B942427E-1420-4534-BE3D-4710D257DC5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B24CDF00-824E-4CDF-996A-7D94F3552C5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6B65A6F6-A375-4FC4-A2B2-993C4CC621A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77444E4-29F0-4330-94D6-7958C2CD75E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 name="hcSlideMaster437.AfslutningHeader">
            <a:extLst>
              <a:ext uri="{FF2B5EF4-FFF2-40B4-BE49-F238E27FC236}">
                <a16:creationId xmlns:a16="http://schemas.microsoft.com/office/drawing/2014/main" id="{391CF85D-52C2-9B6E-3BCB-1DAEE1C617A4}"/>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AfslutningFooter">
            <a:extLst>
              <a:ext uri="{FF2B5EF4-FFF2-40B4-BE49-F238E27FC236}">
                <a16:creationId xmlns:a16="http://schemas.microsoft.com/office/drawing/2014/main" id="{8352E946-6C1E-9803-593C-C1F07337EC7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538371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418CC62A-B6F1-48CD-AF35-5A3FD76BE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6" name="Fast overskrift">
            <a:extLst>
              <a:ext uri="{FF2B5EF4-FFF2-40B4-BE49-F238E27FC236}">
                <a16:creationId xmlns:a16="http://schemas.microsoft.com/office/drawing/2014/main" id="{57A6A093-9C41-4808-8E1E-A9C5027789BD}"/>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010EB7C1-4234-400C-8D89-D1A901F95376}"/>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87D26F30-1B99-4C2C-9D09-3829987D8E45}"/>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AF54E89F-7574-4021-91C1-4E778C6A5B7F}"/>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94A449D4-DA51-471B-A7B2-D8D2EC897CEF}"/>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E99BC49C-EA62-41A2-BA0F-98677621D95A}"/>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CC429DEC-B088-4178-8757-5F2B292A1062}"/>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7EEA312C-9D25-49C3-8782-FD2B3E8F2191}"/>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3921823E-AAED-4E20-81AA-E49537F75895}"/>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6DF7668A-5F42-49C1-AAF3-55AFBF17436C}"/>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32E7CECA-6A42-4A00-9BD2-E649416E5354}"/>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79369A2F-F409-4F54-B42E-2D689E801242}"/>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5B52A696-4F64-4107-BC91-838E74A5C76C}"/>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97111AB2-B593-40C2-B20F-18B35DE21B25}"/>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1E1DD8FB-7D0C-4BA4-A088-7878E99E1013}"/>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CA23B9DA-B415-4A2D-97CA-A64D03E90467}"/>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14E05247-795D-4374-B1E0-53605C716F5D}"/>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3AF9007F-C6A6-4C4A-90C7-BB238416A208}"/>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9DAB671F-F9B7-40C1-94FB-64A6A2524013}"/>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7D137FCF-64C0-4B6F-BC7F-3EB3B4BA53CE}"/>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179653AF-7632-47DE-B807-5ED3C66001B6}"/>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0E387FD7-DB85-4D53-AEA2-77E6D12C1650}"/>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437.BrugerguideHeader">
            <a:extLst>
              <a:ext uri="{FF2B5EF4-FFF2-40B4-BE49-F238E27FC236}">
                <a16:creationId xmlns:a16="http://schemas.microsoft.com/office/drawing/2014/main" id="{B65DF14D-1F3A-4ED3-EE3E-7EA025EC87A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BrugerguideFooter">
            <a:extLst>
              <a:ext uri="{FF2B5EF4-FFF2-40B4-BE49-F238E27FC236}">
                <a16:creationId xmlns:a16="http://schemas.microsoft.com/office/drawing/2014/main" id="{75F9BB14-2716-36C9-07BD-7805FC812A2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804634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5"/>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7EF2A4F0-433B-473C-9888-8FD9871F3F4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29D3EC61-37E9-4AA1-8CFE-336BA0790E0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857EE575-15F1-4E70-AE93-ADBDDE2C3FC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962D70B9-9AA7-44E3-82DF-450048043CF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3AA4B3F7-E312-47A5-B22B-54E945FE9D5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09CDDA2-860B-4148-89DB-B62320A5784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451.Forside med billedeHeader">
            <a:extLst>
              <a:ext uri="{FF2B5EF4-FFF2-40B4-BE49-F238E27FC236}">
                <a16:creationId xmlns:a16="http://schemas.microsoft.com/office/drawing/2014/main" id="{CB18F89E-8DF3-A31B-1223-066CFEBD987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51.Forside med billedeFooter">
            <a:extLst>
              <a:ext uri="{FF2B5EF4-FFF2-40B4-BE49-F238E27FC236}">
                <a16:creationId xmlns:a16="http://schemas.microsoft.com/office/drawing/2014/main" id="{1658ED93-C1AF-4416-7A2A-4982BFCD71F4}"/>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869840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116757AC-AE41-4452-AD63-291F1CDA74D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F4F79869-34FE-444A-BB43-9CCCBEEB5BD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ED90EE34-F423-4CA5-9DF9-05EB7658A99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89569ED-6372-430C-B7EE-730DFBEF63A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29BA6E86-BB1D-4039-AF3E-8812678BF4F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01C37770-9028-45BD-A0DE-10676BBA0D3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65B6E174-D850-448E-856E-47A238535C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5"/>
          </a:xfrm>
          <a:prstGeom prst="rect">
            <a:avLst/>
          </a:prstGeom>
        </p:spPr>
      </p:pic>
      <p:sp>
        <p:nvSpPr>
          <p:cNvPr id="2" name="hcSlideMaster451.Forside standardHeader">
            <a:extLst>
              <a:ext uri="{FF2B5EF4-FFF2-40B4-BE49-F238E27FC236}">
                <a16:creationId xmlns:a16="http://schemas.microsoft.com/office/drawing/2014/main" id="{3B8698A8-952C-07AD-0757-7E824200B7B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Forside standardFooter">
            <a:extLst>
              <a:ext uri="{FF2B5EF4-FFF2-40B4-BE49-F238E27FC236}">
                <a16:creationId xmlns:a16="http://schemas.microsoft.com/office/drawing/2014/main" id="{CAD19D6C-214E-7348-EB98-DD0628B345C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805781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8C843916-7BCE-4FC7-B69A-DDA683DE40F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B97EA749-1565-4C90-A3B8-00AAFBF7790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8130D0C6-0861-4978-A8A1-76B6CE87059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02F00794-CE3B-4E6C-91E5-39045E5635A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6A828543-4C72-41D7-B052-4E11492BEEE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4FCCCD74-4793-405E-A374-FA6F73DC0497}"/>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B10F3D22-C313-472C-86EE-A7325D20F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4" name="hcSlideMaster451.Overskrift og tekstHeader">
            <a:extLst>
              <a:ext uri="{FF2B5EF4-FFF2-40B4-BE49-F238E27FC236}">
                <a16:creationId xmlns:a16="http://schemas.microsoft.com/office/drawing/2014/main" id="{C27C2C8C-1AD8-19FF-B0C7-B8DD8E9C425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51.Overskrift og tekstFooter">
            <a:extLst>
              <a:ext uri="{FF2B5EF4-FFF2-40B4-BE49-F238E27FC236}">
                <a16:creationId xmlns:a16="http://schemas.microsoft.com/office/drawing/2014/main" id="{6B722454-5115-915A-62BB-717C60BCF79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9996711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0A49204E-B348-4A6D-A125-6279A881F12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C0F9BA82-6AD3-4D77-BB20-D65AE9D7FF4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2D8A388D-1AFD-4FB9-A94B-F4A02410B15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7AEC87FF-CEF3-41C0-AC7D-94DE66F4AF2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F4774A0F-965C-4F15-B5C3-833A6719AE1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BBC1CE1C-7077-4507-BE79-4B4D1631F2B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C3ADEC5D-79DC-4D38-A5A2-DDC68EC9E4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3" name="hcSlideMaster451.GrafHeader">
            <a:extLst>
              <a:ext uri="{FF2B5EF4-FFF2-40B4-BE49-F238E27FC236}">
                <a16:creationId xmlns:a16="http://schemas.microsoft.com/office/drawing/2014/main" id="{F878C43C-91D5-612B-6EA4-778E5B8BECB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51.GrafFooter">
            <a:extLst>
              <a:ext uri="{FF2B5EF4-FFF2-40B4-BE49-F238E27FC236}">
                <a16:creationId xmlns:a16="http://schemas.microsoft.com/office/drawing/2014/main" id="{54553BE1-F074-A41A-3AF0-1244EBAAEEB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877511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E3278B49-FD0C-4B70-92EC-D9904393AD2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F6A677BA-5A65-4112-8782-8F77A43CDD1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C1722ED9-6B22-4F0A-97B8-65DFE6BC471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59E6E143-C61C-4333-9538-9134E15BFB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98EBD94A-81F1-4352-BE2B-4829717F559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D8389A14-BC3F-4204-B92F-9BFE6A3F2F7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4FA8D9E8-7611-4CCE-ACDD-54A8D7871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2" name="hcSlideMaster451.TabelHeader">
            <a:extLst>
              <a:ext uri="{FF2B5EF4-FFF2-40B4-BE49-F238E27FC236}">
                <a16:creationId xmlns:a16="http://schemas.microsoft.com/office/drawing/2014/main" id="{31C4D16F-F3EE-13A9-F186-EA16AC54E62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TabelFooter">
            <a:extLst>
              <a:ext uri="{FF2B5EF4-FFF2-40B4-BE49-F238E27FC236}">
                <a16:creationId xmlns:a16="http://schemas.microsoft.com/office/drawing/2014/main" id="{433F76AA-0011-F525-231C-E3F3597342D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053933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7BE86DBB-AFCB-4D60-81C3-AF5CF3B2FFE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AF7B07C5-8B9A-4A04-B710-2DB0A715D3B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EDAA2B4E-905C-45BA-A105-85577CBFBA0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3CDFBFFA-9870-4190-8DA1-3DC5C1EF256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AEB4CD20-7AFD-464A-8110-D104085CB0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FEA63CCB-2FE7-4416-86B1-E74ADEA3330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93625AE1-7DCA-4688-A54A-602147BA5C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3" name="hcSlideMaster451.Tekst og billedeHeader">
            <a:extLst>
              <a:ext uri="{FF2B5EF4-FFF2-40B4-BE49-F238E27FC236}">
                <a16:creationId xmlns:a16="http://schemas.microsoft.com/office/drawing/2014/main" id="{3A05C62B-675B-0D54-0400-B300705B3D7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51.Tekst og billedeFooter">
            <a:extLst>
              <a:ext uri="{FF2B5EF4-FFF2-40B4-BE49-F238E27FC236}">
                <a16:creationId xmlns:a16="http://schemas.microsoft.com/office/drawing/2014/main" id="{038CD1CD-4DC8-F01A-460D-CDE3CF42CF5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1540539"/>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ire felter lodret_Mørk">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0" name="Logo">
            <a:extLst>
              <a:ext uri="{FF2B5EF4-FFF2-40B4-BE49-F238E27FC236}">
                <a16:creationId xmlns:a16="http://schemas.microsoft.com/office/drawing/2014/main" id="{500C45C4-8708-4CE7-80C9-725AF8CA37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 name="hcSlideMaster.1_Fire felter lodret_MørkHeader">
            <a:extLst>
              <a:ext uri="{FF2B5EF4-FFF2-40B4-BE49-F238E27FC236}">
                <a16:creationId xmlns:a16="http://schemas.microsoft.com/office/drawing/2014/main" id="{B94C084C-87D1-F1EE-D1DD-97346AFF536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Fire felter lodret_MørkFooter">
            <a:extLst>
              <a:ext uri="{FF2B5EF4-FFF2-40B4-BE49-F238E27FC236}">
                <a16:creationId xmlns:a16="http://schemas.microsoft.com/office/drawing/2014/main" id="{7A16812F-4366-B100-0CFE-52FD0319B10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090983946"/>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F1664AAC-8546-40A3-8A5D-088EBA9BF25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E71462AB-5018-49BB-99E1-1D40CDAA321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26F57E1A-79ED-4724-86DF-A33F2C9FD03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6733E780-BBFF-4201-98D9-A3D4FBA7B4B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FBDE766C-D4A8-4F0B-8E6A-1FADAF3B4B7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9E4C00BC-BD26-4A9E-9138-801580321F3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A99970AF-1531-45E5-A860-0AEC9F5C5A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3" name="hcSlideMaster451.Tekst og to billederHeader">
            <a:extLst>
              <a:ext uri="{FF2B5EF4-FFF2-40B4-BE49-F238E27FC236}">
                <a16:creationId xmlns:a16="http://schemas.microsoft.com/office/drawing/2014/main" id="{3544FA57-ADCB-D393-DFBA-E14C9374FAC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51.Tekst og to billederFooter">
            <a:extLst>
              <a:ext uri="{FF2B5EF4-FFF2-40B4-BE49-F238E27FC236}">
                <a16:creationId xmlns:a16="http://schemas.microsoft.com/office/drawing/2014/main" id="{9C9005AE-7C94-715E-1D6A-61F764441E1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026176184"/>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14C7338E-5A60-46BA-A54F-8BB02E7248E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C1C96209-4E77-4DD7-A836-5B4D27A8506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600A4553-A7B2-4452-B131-E28DF84BBD9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00681A22-B95C-4DDD-924B-6B622864C45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FF9DFDAD-E7DD-43C5-B662-DD718A2AFA3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5F597F64-CB2B-494A-B9E6-DEAA181E0DD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A73C131A-2F02-454C-B95E-83E2649949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2" name="hcSlideMaster451.Tekst og fire billederHeader">
            <a:extLst>
              <a:ext uri="{FF2B5EF4-FFF2-40B4-BE49-F238E27FC236}">
                <a16:creationId xmlns:a16="http://schemas.microsoft.com/office/drawing/2014/main" id="{974A7334-D547-08E3-948C-B725F7FFD50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Tekst og fire billederFooter">
            <a:extLst>
              <a:ext uri="{FF2B5EF4-FFF2-40B4-BE49-F238E27FC236}">
                <a16:creationId xmlns:a16="http://schemas.microsoft.com/office/drawing/2014/main" id="{CB4E4650-C013-5163-98BD-868F1F4E1AD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51121497"/>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DA7C15A2-CB6B-41D1-9066-756F4BE46D5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EB48DA1A-4BBF-49EB-B7B1-11E283612A9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FF0EDF47-EB7E-4F67-ACFE-657A9E1C731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307338C-8B07-4FE9-ADBB-FC0EEE79D24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92B834B-8304-42B5-A880-9BD6863515A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520FD50A-4D09-4A26-84B0-A5943409895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6D4920E8-5CD0-45A7-B076-1A478EFA6E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2" name="hcSlideMaster451.Billede og tekst boksHeader">
            <a:extLst>
              <a:ext uri="{FF2B5EF4-FFF2-40B4-BE49-F238E27FC236}">
                <a16:creationId xmlns:a16="http://schemas.microsoft.com/office/drawing/2014/main" id="{37FA8340-7C5F-604A-37C5-D6C95F2AAF2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Billede og tekst boksFooter">
            <a:extLst>
              <a:ext uri="{FF2B5EF4-FFF2-40B4-BE49-F238E27FC236}">
                <a16:creationId xmlns:a16="http://schemas.microsoft.com/office/drawing/2014/main" id="{DB4CA17D-4B5A-B5EE-47B9-CAF8C18161A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537734079"/>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E8552B68-2D13-406C-B2C0-6E27BF2CABF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E2721FB0-2491-4097-B546-119A024C32A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C656F73F-BB4C-4425-9CDA-35EAB336D061}"/>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97A209AD-4EC7-4754-A797-E4340CE202A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A42BE863-784A-429F-86C7-5355E31E52F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D81FE3DB-1791-44AB-AA2D-BF302C05DE3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34BA4999-4F0F-4205-A9E2-4FC9C2110E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2" name="hcSlideMaster451.Kun overskriftHeader">
            <a:extLst>
              <a:ext uri="{FF2B5EF4-FFF2-40B4-BE49-F238E27FC236}">
                <a16:creationId xmlns:a16="http://schemas.microsoft.com/office/drawing/2014/main" id="{08CB416E-7BFF-3BCF-15D0-A754D4295F4F}"/>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Kun overskriftFooter">
            <a:extLst>
              <a:ext uri="{FF2B5EF4-FFF2-40B4-BE49-F238E27FC236}">
                <a16:creationId xmlns:a16="http://schemas.microsoft.com/office/drawing/2014/main" id="{DBEFF1CF-2EBC-AC82-89F1-56CB41B6273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503974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645266D5-3997-46E6-BB88-1734B04E8A9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28A22CDD-A771-4C8C-B9CC-742CB469140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1A4E24DA-7330-4E9A-A30E-F25E5D6F07B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98F0114A-7225-4271-A557-99AB43FA76F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190820BA-6298-4CFA-AA4B-3EE49471BC5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CEED2B7B-E2E6-42EE-A858-6ABE0508111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015E5A92-D41F-405F-98A5-0A36A1A843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2" name="hcSlideMaster451.TomHeader">
            <a:extLst>
              <a:ext uri="{FF2B5EF4-FFF2-40B4-BE49-F238E27FC236}">
                <a16:creationId xmlns:a16="http://schemas.microsoft.com/office/drawing/2014/main" id="{54F04FF8-A13F-63B9-A945-8B5E5E9B390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TomFooter">
            <a:extLst>
              <a:ext uri="{FF2B5EF4-FFF2-40B4-BE49-F238E27FC236}">
                <a16:creationId xmlns:a16="http://schemas.microsoft.com/office/drawing/2014/main" id="{8430B256-2DE5-5904-2CA5-A4CC537A2D4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1669700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AADBECFE-5A04-4B24-881A-7043B08D6B4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8CC8528C-E4DB-49F7-B81A-1C6A775A201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A577F4AE-1443-497D-91EF-0BBF1EA6BF3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A07010F8-F5E4-4524-AB66-41A1C5F50A4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23A5A1A1-3E5D-443D-A106-BF05FF18A54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ECEAB5D0-638A-40E2-A347-C0ECFDF13FA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1" y="4653650"/>
            <a:ext cx="3506040" cy="553826"/>
          </a:xfrm>
          <a:prstGeom prst="rect">
            <a:avLst/>
          </a:prstGeom>
        </p:spPr>
      </p:pic>
      <p:sp>
        <p:nvSpPr>
          <p:cNvPr id="2" name="hcSlideMaster451.AfslutningHeader">
            <a:extLst>
              <a:ext uri="{FF2B5EF4-FFF2-40B4-BE49-F238E27FC236}">
                <a16:creationId xmlns:a16="http://schemas.microsoft.com/office/drawing/2014/main" id="{78918792-F279-FD67-D2EB-F8431F63767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AfslutningFooter">
            <a:extLst>
              <a:ext uri="{FF2B5EF4-FFF2-40B4-BE49-F238E27FC236}">
                <a16:creationId xmlns:a16="http://schemas.microsoft.com/office/drawing/2014/main" id="{BA9952D3-7099-9F61-DF7E-27D2827F1414}"/>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947069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ECD61120-BFF2-41DB-A128-C7BD392733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65" name="Fast overskrift">
            <a:extLst>
              <a:ext uri="{FF2B5EF4-FFF2-40B4-BE49-F238E27FC236}">
                <a16:creationId xmlns:a16="http://schemas.microsoft.com/office/drawing/2014/main" id="{C853CF07-CD8E-402C-9152-AB0209F9BDF1}"/>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66" name="Text Box 3">
            <a:extLst>
              <a:ext uri="{FF2B5EF4-FFF2-40B4-BE49-F238E27FC236}">
                <a16:creationId xmlns:a16="http://schemas.microsoft.com/office/drawing/2014/main" id="{188DF70B-3564-4F7D-875C-CA2E6E18A593}"/>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67" name="Picture 66">
            <a:extLst>
              <a:ext uri="{FF2B5EF4-FFF2-40B4-BE49-F238E27FC236}">
                <a16:creationId xmlns:a16="http://schemas.microsoft.com/office/drawing/2014/main" id="{FF61A88E-7912-465A-AF14-B45DC46E3213}"/>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68" name="Group 67">
            <a:extLst>
              <a:ext uri="{FF2B5EF4-FFF2-40B4-BE49-F238E27FC236}">
                <a16:creationId xmlns:a16="http://schemas.microsoft.com/office/drawing/2014/main" id="{ACB8CE97-20AA-4C58-A304-73D2F55D43D2}"/>
              </a:ext>
            </a:extLst>
          </p:cNvPr>
          <p:cNvGrpSpPr/>
          <p:nvPr userDrawn="1"/>
        </p:nvGrpSpPr>
        <p:grpSpPr>
          <a:xfrm>
            <a:off x="2979541" y="3510087"/>
            <a:ext cx="1127002" cy="296229"/>
            <a:chOff x="3102472" y="2807695"/>
            <a:chExt cx="1127002" cy="296229"/>
          </a:xfrm>
        </p:grpSpPr>
        <p:pic>
          <p:nvPicPr>
            <p:cNvPr id="69" name="Picture 68">
              <a:extLst>
                <a:ext uri="{FF2B5EF4-FFF2-40B4-BE49-F238E27FC236}">
                  <a16:creationId xmlns:a16="http://schemas.microsoft.com/office/drawing/2014/main" id="{1341480C-5C27-489E-9500-C9A88CA63CDC}"/>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70" name="Rectangle 69">
              <a:extLst>
                <a:ext uri="{FF2B5EF4-FFF2-40B4-BE49-F238E27FC236}">
                  <a16:creationId xmlns:a16="http://schemas.microsoft.com/office/drawing/2014/main" id="{D2AF67C2-51DC-489F-BB2F-E00114A3EBE1}"/>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71" name="Group 70">
            <a:extLst>
              <a:ext uri="{FF2B5EF4-FFF2-40B4-BE49-F238E27FC236}">
                <a16:creationId xmlns:a16="http://schemas.microsoft.com/office/drawing/2014/main" id="{B6028FB3-B0C2-4B5D-8F2F-175FDA470032}"/>
              </a:ext>
            </a:extLst>
          </p:cNvPr>
          <p:cNvGrpSpPr/>
          <p:nvPr userDrawn="1"/>
        </p:nvGrpSpPr>
        <p:grpSpPr>
          <a:xfrm>
            <a:off x="785727" y="2890269"/>
            <a:ext cx="3476318" cy="327461"/>
            <a:chOff x="821551" y="2392335"/>
            <a:chExt cx="3476318" cy="327461"/>
          </a:xfrm>
        </p:grpSpPr>
        <p:pic>
          <p:nvPicPr>
            <p:cNvPr id="72" name="Picture 71">
              <a:extLst>
                <a:ext uri="{FF2B5EF4-FFF2-40B4-BE49-F238E27FC236}">
                  <a16:creationId xmlns:a16="http://schemas.microsoft.com/office/drawing/2014/main" id="{83969998-5AC4-4A7C-8AC0-EC11A9672B3A}"/>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73" name="Tekstfelt 2">
              <a:extLst>
                <a:ext uri="{FF2B5EF4-FFF2-40B4-BE49-F238E27FC236}">
                  <a16:creationId xmlns:a16="http://schemas.microsoft.com/office/drawing/2014/main" id="{B6CE47AE-8988-4491-A6A0-690F56785D4C}"/>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74" name="Group 73">
            <a:extLst>
              <a:ext uri="{FF2B5EF4-FFF2-40B4-BE49-F238E27FC236}">
                <a16:creationId xmlns:a16="http://schemas.microsoft.com/office/drawing/2014/main" id="{8CBB3A5C-8B9B-41F3-B6EF-14B4A06996FC}"/>
              </a:ext>
            </a:extLst>
          </p:cNvPr>
          <p:cNvGrpSpPr/>
          <p:nvPr userDrawn="1"/>
        </p:nvGrpSpPr>
        <p:grpSpPr>
          <a:xfrm>
            <a:off x="4667638" y="1762720"/>
            <a:ext cx="3664903" cy="2176646"/>
            <a:chOff x="5381233" y="1527329"/>
            <a:chExt cx="3664903" cy="2176646"/>
          </a:xfrm>
        </p:grpSpPr>
        <p:sp>
          <p:nvSpPr>
            <p:cNvPr id="75" name="Text Box 3">
              <a:extLst>
                <a:ext uri="{FF2B5EF4-FFF2-40B4-BE49-F238E27FC236}">
                  <a16:creationId xmlns:a16="http://schemas.microsoft.com/office/drawing/2014/main" id="{E5F58D6C-F942-4D48-907B-80441C1093F7}"/>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76" name="Group 75">
              <a:extLst>
                <a:ext uri="{FF2B5EF4-FFF2-40B4-BE49-F238E27FC236}">
                  <a16:creationId xmlns:a16="http://schemas.microsoft.com/office/drawing/2014/main" id="{BF947699-CE61-46AD-B9D7-2948276CE19E}"/>
                </a:ext>
              </a:extLst>
            </p:cNvPr>
            <p:cNvGrpSpPr/>
            <p:nvPr userDrawn="1"/>
          </p:nvGrpSpPr>
          <p:grpSpPr>
            <a:xfrm>
              <a:off x="7927469" y="1787686"/>
              <a:ext cx="990005" cy="645919"/>
              <a:chOff x="3710542" y="3551931"/>
              <a:chExt cx="990005" cy="645919"/>
            </a:xfrm>
          </p:grpSpPr>
          <p:pic>
            <p:nvPicPr>
              <p:cNvPr id="81" name="Billede 11">
                <a:extLst>
                  <a:ext uri="{FF2B5EF4-FFF2-40B4-BE49-F238E27FC236}">
                    <a16:creationId xmlns:a16="http://schemas.microsoft.com/office/drawing/2014/main" id="{3B51C076-4FCD-477C-A1FB-146A9E55130B}"/>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82" name="Rektangel 12">
                <a:extLst>
                  <a:ext uri="{FF2B5EF4-FFF2-40B4-BE49-F238E27FC236}">
                    <a16:creationId xmlns:a16="http://schemas.microsoft.com/office/drawing/2014/main" id="{B2574990-B6B7-4D03-A581-31A3BCC28488}"/>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77" name="Group 76">
              <a:extLst>
                <a:ext uri="{FF2B5EF4-FFF2-40B4-BE49-F238E27FC236}">
                  <a16:creationId xmlns:a16="http://schemas.microsoft.com/office/drawing/2014/main" id="{49AEAEA0-4FEB-4726-B9D9-34F504BB76C8}"/>
                </a:ext>
              </a:extLst>
            </p:cNvPr>
            <p:cNvGrpSpPr/>
            <p:nvPr userDrawn="1"/>
          </p:nvGrpSpPr>
          <p:grpSpPr>
            <a:xfrm>
              <a:off x="7911668" y="2700685"/>
              <a:ext cx="1134468" cy="494511"/>
              <a:chOff x="3621866" y="4263733"/>
              <a:chExt cx="1134468" cy="494511"/>
            </a:xfrm>
          </p:grpSpPr>
          <p:pic>
            <p:nvPicPr>
              <p:cNvPr id="79" name="Billede 13">
                <a:extLst>
                  <a:ext uri="{FF2B5EF4-FFF2-40B4-BE49-F238E27FC236}">
                    <a16:creationId xmlns:a16="http://schemas.microsoft.com/office/drawing/2014/main" id="{B3AEFDAF-1A54-4C94-B794-D28CFA8E202F}"/>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80" name="Rektangel 32">
                <a:extLst>
                  <a:ext uri="{FF2B5EF4-FFF2-40B4-BE49-F238E27FC236}">
                    <a16:creationId xmlns:a16="http://schemas.microsoft.com/office/drawing/2014/main" id="{0425ED51-9E03-4836-9491-A551EA9B7950}"/>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78" name="Picture 77">
              <a:extLst>
                <a:ext uri="{FF2B5EF4-FFF2-40B4-BE49-F238E27FC236}">
                  <a16:creationId xmlns:a16="http://schemas.microsoft.com/office/drawing/2014/main" id="{17A9612F-3CCB-40B5-AAAA-FEB745937A5D}"/>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83" name="Text Box 3">
            <a:extLst>
              <a:ext uri="{FF2B5EF4-FFF2-40B4-BE49-F238E27FC236}">
                <a16:creationId xmlns:a16="http://schemas.microsoft.com/office/drawing/2014/main" id="{74FA67AE-4051-42FE-9FAB-E3C4AE7B3B91}"/>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4" name="Straight Connector 83">
            <a:extLst>
              <a:ext uri="{FF2B5EF4-FFF2-40B4-BE49-F238E27FC236}">
                <a16:creationId xmlns:a16="http://schemas.microsoft.com/office/drawing/2014/main" id="{D344B628-6A94-42B0-9FB3-AE0559195B8A}"/>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 Box 3">
            <a:extLst>
              <a:ext uri="{FF2B5EF4-FFF2-40B4-BE49-F238E27FC236}">
                <a16:creationId xmlns:a16="http://schemas.microsoft.com/office/drawing/2014/main" id="{D9CBA32D-7139-41F7-AA50-234BDFDC739C}"/>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86" name="Straight Connector 85">
            <a:extLst>
              <a:ext uri="{FF2B5EF4-FFF2-40B4-BE49-F238E27FC236}">
                <a16:creationId xmlns:a16="http://schemas.microsoft.com/office/drawing/2014/main" id="{64E1F08F-9739-4887-862F-3BD32D4F3216}"/>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451.BrugerguideHeader">
            <a:extLst>
              <a:ext uri="{FF2B5EF4-FFF2-40B4-BE49-F238E27FC236}">
                <a16:creationId xmlns:a16="http://schemas.microsoft.com/office/drawing/2014/main" id="{F79281E3-5C02-CCA7-2F0D-8DFABD3DC43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51.BrugerguideFooter">
            <a:extLst>
              <a:ext uri="{FF2B5EF4-FFF2-40B4-BE49-F238E27FC236}">
                <a16:creationId xmlns:a16="http://schemas.microsoft.com/office/drawing/2014/main" id="{2B572A95-0E62-6555-28D2-6C7C594C99D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7189890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072303C3-5507-42B4-A724-167900789B0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7AABD0D1-F2A3-4507-B2FB-D67901EE11B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021190AC-AFEE-461F-9D7E-903FA96092C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5DAC1EC-9F1D-47DA-8B66-BC5C72EAD10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9207062-8CB8-4C53-B764-AB61253D54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AFBB6C45-93B3-4EC9-AC47-91BEB68F22A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465.Forside med billedeHeader">
            <a:extLst>
              <a:ext uri="{FF2B5EF4-FFF2-40B4-BE49-F238E27FC236}">
                <a16:creationId xmlns:a16="http://schemas.microsoft.com/office/drawing/2014/main" id="{FC5396C4-03D0-E87C-72BC-2991AFDD8EC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65.Forside med billedeFooter">
            <a:extLst>
              <a:ext uri="{FF2B5EF4-FFF2-40B4-BE49-F238E27FC236}">
                <a16:creationId xmlns:a16="http://schemas.microsoft.com/office/drawing/2014/main" id="{532DC41E-A672-68E7-E9AD-E0562BDC834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2420652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F43576AF-7481-4870-BA96-84EF914517C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CCB7767E-0705-4023-9384-B9D2DEBF161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2125682A-256C-4556-8F05-789B12AF680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4609A894-D923-4ABA-8D26-FFDF545CA03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EBFA99E4-5DEE-4497-8132-BB53D9390B1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EB87FD3-7518-40C4-B4D0-324A6DEE94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8BA2F88D-FEEC-4482-90FD-15DB766B4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
        <p:nvSpPr>
          <p:cNvPr id="2" name="hcSlideMaster465.Forside standardHeader">
            <a:extLst>
              <a:ext uri="{FF2B5EF4-FFF2-40B4-BE49-F238E27FC236}">
                <a16:creationId xmlns:a16="http://schemas.microsoft.com/office/drawing/2014/main" id="{8739C9A9-86F3-E413-72BC-3ECD6B06FE5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Forside standardFooter">
            <a:extLst>
              <a:ext uri="{FF2B5EF4-FFF2-40B4-BE49-F238E27FC236}">
                <a16:creationId xmlns:a16="http://schemas.microsoft.com/office/drawing/2014/main" id="{32BB53B6-FF72-ED75-5D37-A43E29060DF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082698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BCFC1026-2107-4C0A-AE4A-7AA52A02ECB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29E400CA-DEA6-4A40-BF1A-CDE31341A47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74474085-62FD-4ECD-BB35-CB44CDC0BA4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F1D60ABA-94C0-402C-BF1B-63E0BAE893E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C603D5CF-5D70-44AB-BE07-924AFEC432D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CB51B9AF-01D1-4E5E-9B9C-9E5964BCE7F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25BA3FEA-638A-4BE4-936F-B71D882741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4" name="hcSlideMaster465.Overskrift og tekstHeader">
            <a:extLst>
              <a:ext uri="{FF2B5EF4-FFF2-40B4-BE49-F238E27FC236}">
                <a16:creationId xmlns:a16="http://schemas.microsoft.com/office/drawing/2014/main" id="{3D1FFB98-9621-640F-36A9-B792B432B2F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65.Overskrift og tekstFooter">
            <a:extLst>
              <a:ext uri="{FF2B5EF4-FFF2-40B4-BE49-F238E27FC236}">
                <a16:creationId xmlns:a16="http://schemas.microsoft.com/office/drawing/2014/main" id="{E29A8DA2-8CE6-C206-F827-23BA5F882B4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55985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Tekst og felterHeader">
            <a:extLst>
              <a:ext uri="{FF2B5EF4-FFF2-40B4-BE49-F238E27FC236}">
                <a16:creationId xmlns:a16="http://schemas.microsoft.com/office/drawing/2014/main" id="{4C4DE53A-A3E4-0383-FEDA-8197F3E4A43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ekst og felterFooter">
            <a:extLst>
              <a:ext uri="{FF2B5EF4-FFF2-40B4-BE49-F238E27FC236}">
                <a16:creationId xmlns:a16="http://schemas.microsoft.com/office/drawing/2014/main" id="{9595D73F-F2B2-0449-2AED-F3FEE41321E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4536196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C7D4A7B8-6AF3-4D34-B33D-207A23A805D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AFFB5505-BF5B-4205-945D-BC7B8AE6BE9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B9020EB4-0D31-4968-94AC-C667B344260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C85F870F-FBE1-4C26-ABDA-ED161B2BDA9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5ED2B81B-3741-4163-8F15-F82F51750BE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75FFB03F-F400-4B91-BE4E-2B473EACA64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4C1AB145-2CA6-4C70-BF95-120727BFAA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3" name="hcSlideMaster465.GrafHeader">
            <a:extLst>
              <a:ext uri="{FF2B5EF4-FFF2-40B4-BE49-F238E27FC236}">
                <a16:creationId xmlns:a16="http://schemas.microsoft.com/office/drawing/2014/main" id="{2E1B9416-9C3F-8F11-012E-61AFA5566EE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65.GrafFooter">
            <a:extLst>
              <a:ext uri="{FF2B5EF4-FFF2-40B4-BE49-F238E27FC236}">
                <a16:creationId xmlns:a16="http://schemas.microsoft.com/office/drawing/2014/main" id="{EF9CFD55-C340-64DB-4D75-852AB416613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3319136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2B889806-EF2D-43A8-9777-0B7C4112BCC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FDAC69D7-1684-4DAB-A599-E1D5D3EEFC5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DA1EC9E1-68D5-435D-BA80-6C6B642AD8D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A86BF6EA-FB06-4D9A-965B-E66062CA0A3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F1FE6C35-9DFB-484F-A5FA-5B9E8C3BFA2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F8239875-D380-4F1F-962A-26353548AE8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6C12CAAD-BBAC-46A6-BDB9-52B885F754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2" name="hcSlideMaster465.TabelHeader">
            <a:extLst>
              <a:ext uri="{FF2B5EF4-FFF2-40B4-BE49-F238E27FC236}">
                <a16:creationId xmlns:a16="http://schemas.microsoft.com/office/drawing/2014/main" id="{592EC510-0B9C-E068-85E5-7C8E32C0C3D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TabelFooter">
            <a:extLst>
              <a:ext uri="{FF2B5EF4-FFF2-40B4-BE49-F238E27FC236}">
                <a16:creationId xmlns:a16="http://schemas.microsoft.com/office/drawing/2014/main" id="{A61ED512-896D-7719-C143-5843C8B943C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9758390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4D4503A6-69B0-4FE0-B740-7524AE27833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0C21B871-A7FA-4043-B4BD-150245E9E76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9A7FC61-3784-46C2-8FDC-F0983C13612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4FF6E1E3-EBFC-4C1B-9265-F1458F5DF82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3AB9752A-38FC-4F4F-925E-A9856B1B0E0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E6DAD70-37FF-4883-A8BC-3CC69113673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EFD78032-3D02-4CC0-897D-222E0D486E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3" name="hcSlideMaster465.Tekst og billedeHeader">
            <a:extLst>
              <a:ext uri="{FF2B5EF4-FFF2-40B4-BE49-F238E27FC236}">
                <a16:creationId xmlns:a16="http://schemas.microsoft.com/office/drawing/2014/main" id="{35ABC1E3-3BB8-A25E-256E-5DCCB5D644A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65.Tekst og billedeFooter">
            <a:extLst>
              <a:ext uri="{FF2B5EF4-FFF2-40B4-BE49-F238E27FC236}">
                <a16:creationId xmlns:a16="http://schemas.microsoft.com/office/drawing/2014/main" id="{9C365C1B-0C1D-5984-F06D-84A1B6855544}"/>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027018731"/>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4556D719-F122-41F8-ABB0-7FFD8BF320A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D5F7F6B1-21D8-451A-AB8E-EB44EB84541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976D6B0C-A7F0-4758-8002-36C9068F420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4084C5F3-8ED6-41AF-96F3-AC843CF5489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F8B2F5BA-C3B5-4D5F-8E99-5A1AFDB951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30B81CA6-30B4-4EB4-B74C-ACCCF7BB443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703F1C35-FB80-4E3E-941E-259CE92CED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3" name="hcSlideMaster465.Tekst og to billederHeader">
            <a:extLst>
              <a:ext uri="{FF2B5EF4-FFF2-40B4-BE49-F238E27FC236}">
                <a16:creationId xmlns:a16="http://schemas.microsoft.com/office/drawing/2014/main" id="{C1468A57-473F-EE63-7D6D-0DDA170569D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65.Tekst og to billederFooter">
            <a:extLst>
              <a:ext uri="{FF2B5EF4-FFF2-40B4-BE49-F238E27FC236}">
                <a16:creationId xmlns:a16="http://schemas.microsoft.com/office/drawing/2014/main" id="{4D0DF138-0B81-2F57-F9C7-04914ED6346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294299472"/>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30A3EBAD-A67C-4A6A-8DF0-21FD76C45AA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37C91BF8-6F99-43AF-9BBA-A19B14605F5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51918F82-631B-4703-8144-810F7FA27A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F60780C5-858E-40F4-B8F1-291D04252E0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4815BFB0-3E40-4C7E-854C-74D584AED9D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FE6A4B95-4EE9-42B2-85CD-9F555F92104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053A3E69-81DF-424C-81D9-DB4F14C05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2" name="hcSlideMaster465.Tekst og fire billederHeader">
            <a:extLst>
              <a:ext uri="{FF2B5EF4-FFF2-40B4-BE49-F238E27FC236}">
                <a16:creationId xmlns:a16="http://schemas.microsoft.com/office/drawing/2014/main" id="{7AF03C45-DCEF-85AF-6CE0-1869DEAD5FF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Tekst og fire billederFooter">
            <a:extLst>
              <a:ext uri="{FF2B5EF4-FFF2-40B4-BE49-F238E27FC236}">
                <a16:creationId xmlns:a16="http://schemas.microsoft.com/office/drawing/2014/main" id="{7C1FD680-3259-1EE9-8E41-46B34C7C4F2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479714975"/>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5A9481F2-6E0C-4B3D-B1CE-8DFE7C8ABE9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275D89F-97AB-4963-95C7-9B2B485F7E2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1CD1FB89-248E-45E3-891D-4A7EF9CA6F9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8A6AC906-CA59-4DD3-96B1-73E6C32C6FD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E093D56E-C78D-458E-9D4D-39DB3AFCE0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3BA2E301-860A-482C-B4DF-585792A439C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F37609E8-3110-4565-812A-94BB863040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2" name="hcSlideMaster465.Billede og tekst boksHeader">
            <a:extLst>
              <a:ext uri="{FF2B5EF4-FFF2-40B4-BE49-F238E27FC236}">
                <a16:creationId xmlns:a16="http://schemas.microsoft.com/office/drawing/2014/main" id="{B189A9F5-4B6E-89C7-A0B1-8D1152713D2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Billede og tekst boksFooter">
            <a:extLst>
              <a:ext uri="{FF2B5EF4-FFF2-40B4-BE49-F238E27FC236}">
                <a16:creationId xmlns:a16="http://schemas.microsoft.com/office/drawing/2014/main" id="{E86C6F1F-0B95-53BE-4B66-304EDD98D54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871995444"/>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A6CFAC6D-A075-4A5B-BFCE-CBD5347B766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CBB9602E-5081-41BB-A8B9-BB4ED7878A7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A59FBC15-6327-446C-A115-4E1772B75C3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6462D163-1944-475C-81BE-5BCB64198A4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DE40E7E0-8890-4A26-905E-FCE3457DA60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E08D5B0C-629C-4596-96C4-EF5D1E53E14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07142383-C92A-477B-9174-AA41CC9D4A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2" name="hcSlideMaster465.Kun overskriftHeader">
            <a:extLst>
              <a:ext uri="{FF2B5EF4-FFF2-40B4-BE49-F238E27FC236}">
                <a16:creationId xmlns:a16="http://schemas.microsoft.com/office/drawing/2014/main" id="{2A5FB2D4-BD02-56E3-A887-0C8980A583F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Kun overskriftFooter">
            <a:extLst>
              <a:ext uri="{FF2B5EF4-FFF2-40B4-BE49-F238E27FC236}">
                <a16:creationId xmlns:a16="http://schemas.microsoft.com/office/drawing/2014/main" id="{0F1B8FCA-AEC0-DF0D-EAFD-4021ADFA1EDD}"/>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2066937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143FC59B-B573-46A6-976C-92C141640E5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1D4FD85F-703F-404F-9DB0-5BE4758CF95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C5371D31-8A91-4969-8A3A-E63B173BB25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D4FCE15D-CDD0-4053-855F-ED837FDA99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C7516700-E770-4314-80D1-24E4C010571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493299E-05DF-43AE-B55C-4C4BD4F475C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49CC5A1E-9295-43C4-96FB-474B1CDBCA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2" name="hcSlideMaster465.TomHeader">
            <a:extLst>
              <a:ext uri="{FF2B5EF4-FFF2-40B4-BE49-F238E27FC236}">
                <a16:creationId xmlns:a16="http://schemas.microsoft.com/office/drawing/2014/main" id="{9836C1EC-EB01-E896-B11F-ABD08B268284}"/>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TomFooter">
            <a:extLst>
              <a:ext uri="{FF2B5EF4-FFF2-40B4-BE49-F238E27FC236}">
                <a16:creationId xmlns:a16="http://schemas.microsoft.com/office/drawing/2014/main" id="{CAB4E34A-E37C-8038-CD65-8F03B6014B1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626061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C81EA3C8-54CE-4A0D-AC1F-205BFA824F5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C73A6068-08EA-4D58-99E8-C85B45F1CEF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B46DB358-397F-4766-86E2-96D97CAFA13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855D8311-FC15-4D4F-9B48-1AF8259A43A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E8507E0A-78A6-4A47-8D00-BC5B6DC56EE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02F0A71C-EFEE-48B1-ABBC-D943F476A4C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6"/>
          </a:xfrm>
          <a:prstGeom prst="rect">
            <a:avLst/>
          </a:prstGeom>
        </p:spPr>
      </p:pic>
      <p:sp>
        <p:nvSpPr>
          <p:cNvPr id="2" name="hcSlideMaster465.AfslutningHeader">
            <a:extLst>
              <a:ext uri="{FF2B5EF4-FFF2-40B4-BE49-F238E27FC236}">
                <a16:creationId xmlns:a16="http://schemas.microsoft.com/office/drawing/2014/main" id="{1E808AC1-3FE2-9C7F-57D2-5256BD42132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AfslutningFooter">
            <a:extLst>
              <a:ext uri="{FF2B5EF4-FFF2-40B4-BE49-F238E27FC236}">
                <a16:creationId xmlns:a16="http://schemas.microsoft.com/office/drawing/2014/main" id="{33267C70-34E9-C8B0-FF9F-2F02F0D3815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1086396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BA501B5E-AFAF-4E3E-A28A-FF85A74791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26" name="Fast overskrift">
            <a:extLst>
              <a:ext uri="{FF2B5EF4-FFF2-40B4-BE49-F238E27FC236}">
                <a16:creationId xmlns:a16="http://schemas.microsoft.com/office/drawing/2014/main" id="{2D99752D-FFE3-4219-B149-A66D61C04789}"/>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628EEE41-C923-4265-BCFA-6E4CB05670C9}"/>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A2D8FF31-98EE-4204-AEB0-84397B648275}"/>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B831BE37-9472-4951-92F6-7B1CDB7F3BE3}"/>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DB0E86D4-41BC-433C-9C9F-1385694C73EC}"/>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891E06A8-9D3C-4ECF-96E5-6ABDE940AC83}"/>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697BA954-A034-432E-92D4-31D07F174C32}"/>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025873B3-1340-4BBC-A386-90E46D115B5D}"/>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3363B7F6-1031-4639-9CFF-8EEAE397D90C}"/>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E93C87D6-A468-4933-A2C7-4EFD2D0BF000}"/>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E043B678-80D1-485F-BFE2-40B7285C55E0}"/>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6800DC74-6508-4F09-95B2-0FF3CFAA1812}"/>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F7F78AAB-7C7A-4559-A730-9048C3959A4E}"/>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515D949C-99EC-4359-97B6-926260AF4EB7}"/>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345F92E4-A9B9-4E3F-A28C-E903A6DCA366}"/>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DED48B4E-45A6-4729-A22B-865D7C657954}"/>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4EC64663-6CF7-43F5-8C4D-EDB8998034D9}"/>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DCAB9168-9539-4950-9CE6-0A36C72B748C}"/>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585EF48A-607E-4A2E-9324-336E216BDFAF}"/>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42BB0D92-408D-4120-9F02-C15583E1FE7C}"/>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1951EEF1-2A9E-4190-8CAF-3C8D7034B8F1}"/>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ACCFBC85-C454-40BC-8F5A-53E08DC03906}"/>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465.BrugerguideHeader">
            <a:extLst>
              <a:ext uri="{FF2B5EF4-FFF2-40B4-BE49-F238E27FC236}">
                <a16:creationId xmlns:a16="http://schemas.microsoft.com/office/drawing/2014/main" id="{33A7C0E5-0738-C298-2EFB-84188E9A837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65.BrugerguideFooter">
            <a:extLst>
              <a:ext uri="{FF2B5EF4-FFF2-40B4-BE49-F238E27FC236}">
                <a16:creationId xmlns:a16="http://schemas.microsoft.com/office/drawing/2014/main" id="{B0D211C1-0C69-966C-3BB4-749EF808C0D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6183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og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1_Tekst og felter_MørkHeader">
            <a:extLst>
              <a:ext uri="{FF2B5EF4-FFF2-40B4-BE49-F238E27FC236}">
                <a16:creationId xmlns:a16="http://schemas.microsoft.com/office/drawing/2014/main" id="{37C451FB-1D4A-32DB-DA16-4D77FAAB89F4}"/>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Tekst og felter_MørkFooter">
            <a:extLst>
              <a:ext uri="{FF2B5EF4-FFF2-40B4-BE49-F238E27FC236}">
                <a16:creationId xmlns:a16="http://schemas.microsoft.com/office/drawing/2014/main" id="{B010B869-D107-99B4-AAA1-523177558FA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6065684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FDB40E0D-1396-42A7-97FE-E9385C6621A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36D121AD-5268-410A-A003-A921D37F56B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D2F20FBC-BE62-4CB7-8134-2DADCFD3558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657A0A63-F5FE-4BA2-93CC-BD2D351DB5F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C8EAD776-6F0D-4077-9E05-EBFD1094E4A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8FB78C8-C004-4BBC-9925-5D35F01D67C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479.Forside med billedeHeader">
            <a:extLst>
              <a:ext uri="{FF2B5EF4-FFF2-40B4-BE49-F238E27FC236}">
                <a16:creationId xmlns:a16="http://schemas.microsoft.com/office/drawing/2014/main" id="{651B0E0D-C5CD-2B54-8982-2C5BD169A61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79.Forside med billedeFooter">
            <a:extLst>
              <a:ext uri="{FF2B5EF4-FFF2-40B4-BE49-F238E27FC236}">
                <a16:creationId xmlns:a16="http://schemas.microsoft.com/office/drawing/2014/main" id="{85CA7FA1-BBC8-4750-3742-227F5E1FE51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250587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09A62BA5-70EE-4010-BE48-93A26F4514D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1B08E9AA-E6E3-490B-9BB2-C6746B94BB3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D546C1E-CD49-4D92-B8E8-51363B23CF6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6CB2060D-2FDA-4EC8-A953-C462F304E16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550EA8FB-DFFD-4438-99B8-A58555E902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C509A06-E7F0-4C58-BD3D-3EE5EE68A76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DBE98616-14A0-4E6C-A675-E6A7CEE3E7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2" name="hcSlideMaster479.Forside standardHeader">
            <a:extLst>
              <a:ext uri="{FF2B5EF4-FFF2-40B4-BE49-F238E27FC236}">
                <a16:creationId xmlns:a16="http://schemas.microsoft.com/office/drawing/2014/main" id="{4D10BF8F-247B-B5D9-860F-E71DB101A0C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Forside standardFooter">
            <a:extLst>
              <a:ext uri="{FF2B5EF4-FFF2-40B4-BE49-F238E27FC236}">
                <a16:creationId xmlns:a16="http://schemas.microsoft.com/office/drawing/2014/main" id="{45A8B539-652C-0AF1-FE1D-6EA69BC49E2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4442685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A4B07DDD-D875-49E9-8EEC-3923DBAAB13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8838D4E5-283C-492B-A1B6-916E4898E39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AB1B4F17-AE24-4EFD-A3C8-C66CD958FA61}"/>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9520B113-5BB9-4BF2-B5E2-CEBBEEE46C0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4465A03D-B946-43CA-8DC7-5C590CBE8EA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B30D2F46-1CFE-4F7A-BF7B-9424D1B4022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3AB10810-9D99-4875-AD0F-1B3CA2E914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4" name="hcSlideMaster479.Overskrift og tekstHeader">
            <a:extLst>
              <a:ext uri="{FF2B5EF4-FFF2-40B4-BE49-F238E27FC236}">
                <a16:creationId xmlns:a16="http://schemas.microsoft.com/office/drawing/2014/main" id="{747439A8-7AB1-BAE0-5E06-0CF29818C5D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79.Overskrift og tekstFooter">
            <a:extLst>
              <a:ext uri="{FF2B5EF4-FFF2-40B4-BE49-F238E27FC236}">
                <a16:creationId xmlns:a16="http://schemas.microsoft.com/office/drawing/2014/main" id="{1E8B26EF-57F8-321A-A040-CB700A9CCD8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01902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3E3F8A28-837E-4A60-ABE2-A5A27197CE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F6C349BA-F4B3-4DE0-ADD5-756D1365B28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18DB01A9-F311-491A-B438-37BD3D5458B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CB6215D4-CEF0-4505-BE0B-936BD33205C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3EC698A0-FBB8-4930-AB25-9211333BBB0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CD61C271-1466-4BE1-BC77-83C141AD0DB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758EF415-5BD6-4ABD-85DC-4B4B9656F3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3" name="hcSlideMaster479.GrafHeader">
            <a:extLst>
              <a:ext uri="{FF2B5EF4-FFF2-40B4-BE49-F238E27FC236}">
                <a16:creationId xmlns:a16="http://schemas.microsoft.com/office/drawing/2014/main" id="{6C738388-AF58-5303-F2E2-4D7B2BF2A8F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79.GrafFooter">
            <a:extLst>
              <a:ext uri="{FF2B5EF4-FFF2-40B4-BE49-F238E27FC236}">
                <a16:creationId xmlns:a16="http://schemas.microsoft.com/office/drawing/2014/main" id="{C52ECD8C-2B7D-C061-6197-B9024B0D0DCD}"/>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222852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0" indent="0">
              <a:lnSpc>
                <a:spcPct val="114000"/>
              </a:lnSpc>
              <a:spcBef>
                <a:spcPts val="0"/>
              </a:spcBef>
              <a:buFont typeface="Verdana" panose="020B0604030504040204" pitchFamily="34" charset="0"/>
              <a:buNone/>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2A362ECE-376F-49FE-B4E1-39801B59CE3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88AC9EFA-7A47-451B-BA98-49B5C3F3CCD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E4159794-9B6E-4B74-B31B-E7F39E09389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8CDC1BEE-5203-4AD0-A74B-5A944EFC936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736FBACA-222E-4AA8-BB89-75A91A3E121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D3EB3856-67BD-4AC4-AE3A-53EE1688448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F47A2D28-BE25-41AA-9D30-7B7FBD9846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2" name="hcSlideMaster479.TabelHeader">
            <a:extLst>
              <a:ext uri="{FF2B5EF4-FFF2-40B4-BE49-F238E27FC236}">
                <a16:creationId xmlns:a16="http://schemas.microsoft.com/office/drawing/2014/main" id="{BC64B514-CD3C-921A-6F3C-3D1CFF390B1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TabelFooter">
            <a:extLst>
              <a:ext uri="{FF2B5EF4-FFF2-40B4-BE49-F238E27FC236}">
                <a16:creationId xmlns:a16="http://schemas.microsoft.com/office/drawing/2014/main" id="{57F7C5BE-07E0-877E-E5FC-9BBF1E05FD7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1860179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95E1649D-D534-48B8-A311-98D19959D6D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007D285B-BBBF-4003-A3CA-DD1278DCC14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177C7A7A-F145-44AF-9EB3-A8A8343987B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FD65BCF8-B81B-4E98-8C2C-2B3E7EB45DF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B4A44C75-8BD4-4D50-AE7B-851A25FC10F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441AF8D9-1797-44A1-907B-6470CA699E0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5496D5A-6AF2-4216-ADD8-C89F6FF7F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3" name="hcSlideMaster479.Tekst og billedeHeader">
            <a:extLst>
              <a:ext uri="{FF2B5EF4-FFF2-40B4-BE49-F238E27FC236}">
                <a16:creationId xmlns:a16="http://schemas.microsoft.com/office/drawing/2014/main" id="{A41C2786-A6DD-BCE1-0716-3EE2EF34F0F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79.Tekst og billedeFooter">
            <a:extLst>
              <a:ext uri="{FF2B5EF4-FFF2-40B4-BE49-F238E27FC236}">
                <a16:creationId xmlns:a16="http://schemas.microsoft.com/office/drawing/2014/main" id="{DDFB7AD5-A5D9-5AAE-27FE-C6E6FFF90D01}"/>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111347492"/>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69825A6F-9040-480E-8AC5-E9377CAD02D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2EC0D81-45A0-41BC-A883-1E65119FE0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D7188C6-8D8F-4DBE-8012-E33F5EEE47B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432E8AC1-09DD-4D2E-AE30-1FB7EB5BE769}"/>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1E1394A5-1BDE-4136-B116-08442D22A77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B419734F-DF6A-42F4-9881-A8F8298E5B55}"/>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4B5B6793-2CD1-482C-86ED-112BAC87D4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3" name="hcSlideMaster479.Tekst og to billederHeader">
            <a:extLst>
              <a:ext uri="{FF2B5EF4-FFF2-40B4-BE49-F238E27FC236}">
                <a16:creationId xmlns:a16="http://schemas.microsoft.com/office/drawing/2014/main" id="{E693D8D8-72F5-5156-46C7-546E4CBF76E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79.Tekst og to billederFooter">
            <a:extLst>
              <a:ext uri="{FF2B5EF4-FFF2-40B4-BE49-F238E27FC236}">
                <a16:creationId xmlns:a16="http://schemas.microsoft.com/office/drawing/2014/main" id="{9A679F94-5FAE-CB2C-7C57-9840B1D4BA0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798217479"/>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3F6CA658-EC0A-4860-9347-F6823F18B05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09EC16D4-D8A3-472A-837B-EFD1FB86DC5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A6B3DE79-E074-41A3-919E-0E4886C546F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7ABA509-49D7-4F03-8CEA-2C2F57BC72A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087D2D43-1378-4CDF-979B-0EB6C6AC692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921E415-036D-45E5-9910-01FC5D732C35}"/>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30A8A030-9B0A-4C12-8745-64307B42C2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2" name="hcSlideMaster479.Tekst og fire billederHeader">
            <a:extLst>
              <a:ext uri="{FF2B5EF4-FFF2-40B4-BE49-F238E27FC236}">
                <a16:creationId xmlns:a16="http://schemas.microsoft.com/office/drawing/2014/main" id="{8B9275DE-EDFC-CA6A-18E3-D7F4A3DB568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Tekst og fire billederFooter">
            <a:extLst>
              <a:ext uri="{FF2B5EF4-FFF2-40B4-BE49-F238E27FC236}">
                <a16:creationId xmlns:a16="http://schemas.microsoft.com/office/drawing/2014/main" id="{DAD9396F-E310-BC36-CD0D-476A0B4F3DF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793897542"/>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B3BB6004-3BBB-4842-A636-77841C5717C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4B5CDA6F-9399-4575-9308-3EF9D3FEACD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C95F43B-8CF1-4FD6-977F-A335A97234A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D42839E-579F-44FA-BF51-DB37FE71C4F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488F8F0-B6F2-4BF9-954E-A4939EE7133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1C23C194-4994-4CB7-A7FA-C41B67FA80F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EB2D64BC-CD31-4640-AA10-191915192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2" name="hcSlideMaster479.Billede og tekst boksHeader">
            <a:extLst>
              <a:ext uri="{FF2B5EF4-FFF2-40B4-BE49-F238E27FC236}">
                <a16:creationId xmlns:a16="http://schemas.microsoft.com/office/drawing/2014/main" id="{E4895228-C7E7-D31A-E7F4-7435F154FDA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Billede og tekst boksFooter">
            <a:extLst>
              <a:ext uri="{FF2B5EF4-FFF2-40B4-BE49-F238E27FC236}">
                <a16:creationId xmlns:a16="http://schemas.microsoft.com/office/drawing/2014/main" id="{B9EE7FA3-844D-C672-0B30-92B30CE9C15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105677006"/>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28A1F3DF-857D-48F8-8AB0-E353E1BE1B7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98DD5F87-A6CD-477D-B670-219B3A51337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98DDE62A-2DE2-4561-854C-65F9D59CCC4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EA4B6144-6783-4A94-ADB8-34207D17635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5CAA3E14-0885-4EB7-BCA2-970456EB142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E575AE7C-82FC-4043-9AC0-933A6F9D68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9AB15C5C-896A-422E-9A5E-912D91B1C8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2" name="hcSlideMaster479.Kun overskriftHeader">
            <a:extLst>
              <a:ext uri="{FF2B5EF4-FFF2-40B4-BE49-F238E27FC236}">
                <a16:creationId xmlns:a16="http://schemas.microsoft.com/office/drawing/2014/main" id="{D6486EC1-F6D1-0144-9DD2-52529867820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Kun overskriftFooter">
            <a:extLst>
              <a:ext uri="{FF2B5EF4-FFF2-40B4-BE49-F238E27FC236}">
                <a16:creationId xmlns:a16="http://schemas.microsoft.com/office/drawing/2014/main" id="{6B503CAC-BA3C-8D4D-7679-72018FF9634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2230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ks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23516" y="1452376"/>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23516" y="3698964"/>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65985"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65985"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seks felterHeader">
            <a:extLst>
              <a:ext uri="{FF2B5EF4-FFF2-40B4-BE49-F238E27FC236}">
                <a16:creationId xmlns:a16="http://schemas.microsoft.com/office/drawing/2014/main" id="{38B6A38C-1959-AD22-DBA7-DC8B6E3CA36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seks felterFooter">
            <a:extLst>
              <a:ext uri="{FF2B5EF4-FFF2-40B4-BE49-F238E27FC236}">
                <a16:creationId xmlns:a16="http://schemas.microsoft.com/office/drawing/2014/main" id="{8BD2DF27-01BA-12B8-44E5-4870E22D82D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7722005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70A31D4B-7A7B-4B06-9F78-1669EE7B7D5A}"/>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EF7D528-5B3F-47C2-A4AD-757771C36C1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7C5F6106-FC96-43B6-AE1E-B5651663889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4B3B5770-01A4-4E64-A279-DB66F20B5A0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603A050D-C732-4599-88DD-F9FDC7DB929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7B3EA89-57F6-44FA-BE52-074A0FC181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8D672133-EDDD-42E1-B806-2676A4A0D2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2" name="hcSlideMaster479.TomHeader">
            <a:extLst>
              <a:ext uri="{FF2B5EF4-FFF2-40B4-BE49-F238E27FC236}">
                <a16:creationId xmlns:a16="http://schemas.microsoft.com/office/drawing/2014/main" id="{BFA475E8-A35F-C0F2-436C-F3833F6F20D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TomFooter">
            <a:extLst>
              <a:ext uri="{FF2B5EF4-FFF2-40B4-BE49-F238E27FC236}">
                <a16:creationId xmlns:a16="http://schemas.microsoft.com/office/drawing/2014/main" id="{8A30A10C-580B-59CB-C2C9-B062B074E9D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7518488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ED036845-E2E1-42A9-9707-E1A606B4F7F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E993C035-4C70-41DA-BDEC-840C7F4153E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1B2F8E96-DA75-4EDE-B317-A349312F228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9E852DFF-A34D-4A54-987B-D5E1A3544FC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6B493505-3ADF-4FE9-8038-95D430C929B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C835F9BA-984B-4F33-9AF1-899AEE9F31A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5"/>
          </a:xfrm>
          <a:prstGeom prst="rect">
            <a:avLst/>
          </a:prstGeom>
        </p:spPr>
      </p:pic>
      <p:sp>
        <p:nvSpPr>
          <p:cNvPr id="2" name="hcSlideMaster479.AfslutningHeader">
            <a:extLst>
              <a:ext uri="{FF2B5EF4-FFF2-40B4-BE49-F238E27FC236}">
                <a16:creationId xmlns:a16="http://schemas.microsoft.com/office/drawing/2014/main" id="{97F8A540-C3F8-8833-CAD6-44ECABE2297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AfslutningFooter">
            <a:extLst>
              <a:ext uri="{FF2B5EF4-FFF2-40B4-BE49-F238E27FC236}">
                <a16:creationId xmlns:a16="http://schemas.microsoft.com/office/drawing/2014/main" id="{82312785-19C6-17B9-F176-2F6B2FB387D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8992420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FD115797-BCA9-4F9A-833A-07A724E89F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26" name="Fast overskrift">
            <a:extLst>
              <a:ext uri="{FF2B5EF4-FFF2-40B4-BE49-F238E27FC236}">
                <a16:creationId xmlns:a16="http://schemas.microsoft.com/office/drawing/2014/main" id="{B357E17F-69B5-43CD-8FA6-5AE0225C696F}"/>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CDF8394C-E383-4461-A85B-129052D1F0E8}"/>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EB1CDAEF-C2BA-47EA-B8D5-D667556CDDBD}"/>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268042A8-98AC-4A85-852F-DD64AF90CF62}"/>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C224A41C-8E77-495F-8937-B634A506ABDA}"/>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605A1102-AE57-4FAA-A229-545CBE5B20B3}"/>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95B7209F-42A5-4C1C-8389-B95A2A1132E3}"/>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B5D455CC-B338-44EC-974C-C1204A626FC3}"/>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5BEF5ECC-EE2D-42A9-AD8F-77B5F0DCE481}"/>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7246C63D-35C2-4B68-8FE0-8F5A0A678B61}"/>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BEA7E5F3-9F64-47E8-94ED-F1C9FACEEB7B}"/>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17325F49-4D9B-4F31-BEA9-FBCD0BDFF3E3}"/>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CA0353D8-6466-4405-9926-CF5B8934C3A1}"/>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BBEC536F-D923-4FD0-8CA6-FF48DC4FF34E}"/>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73821B69-2A60-4384-924F-40C0FDE8B0DF}"/>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81F4D8BE-DB94-4E2C-AED8-8A0E3197FF3E}"/>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C077E65C-F86D-4795-AE0C-3C3AC4FB7069}"/>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11104E74-725E-41B6-9537-286F25A3A4B5}"/>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BF5BA6D3-6B13-4559-8EF1-0399C1EEF79A}"/>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1386D00A-7B23-4784-9742-74D7AE70380C}"/>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7359DD6E-BDF4-4CCF-969B-4CBB515157FC}"/>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0642D844-516C-41CF-9266-1CC8FB558E2E}"/>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479.BrugerguideHeader">
            <a:extLst>
              <a:ext uri="{FF2B5EF4-FFF2-40B4-BE49-F238E27FC236}">
                <a16:creationId xmlns:a16="http://schemas.microsoft.com/office/drawing/2014/main" id="{571F43AB-0421-21A5-33FB-FC0EB9A1B84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79.BrugerguideFooter">
            <a:extLst>
              <a:ext uri="{FF2B5EF4-FFF2-40B4-BE49-F238E27FC236}">
                <a16:creationId xmlns:a16="http://schemas.microsoft.com/office/drawing/2014/main" id="{79751097-78F6-7DBC-60C5-DCBD621891F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555935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CBD1ACDE-4D11-4A5D-B143-2EA4C932999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5C561CC0-8553-4300-B384-A99EF175EA8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633DBA9F-770F-4220-9073-F3C6AF990FE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1BBEFAD5-8949-4B39-9B52-63907F230EE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D86A125C-2B44-4EA5-B6D7-F195E655AEB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A58D55BD-073E-4EA5-B86C-C3EB721255E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493.Forside med billedeHeader">
            <a:extLst>
              <a:ext uri="{FF2B5EF4-FFF2-40B4-BE49-F238E27FC236}">
                <a16:creationId xmlns:a16="http://schemas.microsoft.com/office/drawing/2014/main" id="{AD84BAA7-0EED-D361-A0D8-41088014895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93.Forside med billedeFooter">
            <a:extLst>
              <a:ext uri="{FF2B5EF4-FFF2-40B4-BE49-F238E27FC236}">
                <a16:creationId xmlns:a16="http://schemas.microsoft.com/office/drawing/2014/main" id="{EEB4AD1F-4C93-F4C8-9C83-72EE7AB84DF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1513353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76303028-2BE5-4545-9B6D-83154C932FB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37B46020-FC36-4D67-9493-99286821E0E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6736FB82-DD65-4DBD-BD63-BCB6E3C9F5C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7AE9F9B-039E-46DA-AC05-30B77D5B4DE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5A7BA702-D89C-4AD1-ABFC-37BCC0CB398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D46678D-84D2-434B-8E68-9B17720A941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9CE678FC-3DF3-435E-B725-78CD0D0C17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
        <p:nvSpPr>
          <p:cNvPr id="2" name="hcSlideMaster493.Forside standardHeader">
            <a:extLst>
              <a:ext uri="{FF2B5EF4-FFF2-40B4-BE49-F238E27FC236}">
                <a16:creationId xmlns:a16="http://schemas.microsoft.com/office/drawing/2014/main" id="{8CE72AA6-BC28-E438-2E18-ADF58281D24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Forside standardFooter">
            <a:extLst>
              <a:ext uri="{FF2B5EF4-FFF2-40B4-BE49-F238E27FC236}">
                <a16:creationId xmlns:a16="http://schemas.microsoft.com/office/drawing/2014/main" id="{453C6A60-A07C-D5A2-ED23-50F1AC60E46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3252182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3902A92E-0846-4127-A961-2171E47C1DE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151B2D2B-CD29-48C1-9964-B1C280B30C2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8AC80933-6807-4EE3-B121-2F082621913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0DB964FF-4629-412D-8B9E-3049C58D8A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3BA45FC5-8CF8-44AD-93C5-CB2F7F09823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B00B9D28-6869-4AD1-A5CC-A8C1411ADF9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C7395FFC-2769-4AB0-8EC5-3649CD697C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4" name="hcSlideMaster493.Overskrift og tekstHeader">
            <a:extLst>
              <a:ext uri="{FF2B5EF4-FFF2-40B4-BE49-F238E27FC236}">
                <a16:creationId xmlns:a16="http://schemas.microsoft.com/office/drawing/2014/main" id="{2A5F2116-EC1A-B338-FD42-2C16E9D4C9D4}"/>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93.Overskrift og tekstFooter">
            <a:extLst>
              <a:ext uri="{FF2B5EF4-FFF2-40B4-BE49-F238E27FC236}">
                <a16:creationId xmlns:a16="http://schemas.microsoft.com/office/drawing/2014/main" id="{BE2E76E1-8AB8-1706-2A66-BEFC2468DA6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9085461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8825351A-1BCD-44C0-9DC8-3C792B1C84D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735C1B0D-F69D-4A2E-8DE6-FF0B07BD1E0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47F22124-7369-4522-A523-23C03589562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47874F79-2C12-4AA6-A3A2-AF8CEE6F27F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7945615E-8EE9-4A9A-B4AB-AF817DBC1A8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DE287281-E2EA-4F7A-8892-721D06BA9877}"/>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D3AAFEA9-3776-45B9-A237-CDEB037F6E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3" name="hcSlideMaster493.GrafHeader">
            <a:extLst>
              <a:ext uri="{FF2B5EF4-FFF2-40B4-BE49-F238E27FC236}">
                <a16:creationId xmlns:a16="http://schemas.microsoft.com/office/drawing/2014/main" id="{88109D0B-1953-3979-1C2F-F7E8F37FDBF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93.GrafFooter">
            <a:extLst>
              <a:ext uri="{FF2B5EF4-FFF2-40B4-BE49-F238E27FC236}">
                <a16:creationId xmlns:a16="http://schemas.microsoft.com/office/drawing/2014/main" id="{10BADFD6-1A97-2033-1972-B387627E6D7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8748305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B005F866-BD30-43BB-BC20-017B84C9A15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67C10F7E-3F3B-4ACD-9806-3F535D5D66E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1D3D007B-D85B-4EF6-9FE7-E232051337B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9927682-D4AC-4999-B521-BC5528FFC37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85DF256-6460-4316-8C9F-3029F57175E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6E2F944-A690-4795-A95E-AA5E849033C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91B368BE-FA35-48F7-9ACE-368DAA5119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2" name="hcSlideMaster493.TabelHeader">
            <a:extLst>
              <a:ext uri="{FF2B5EF4-FFF2-40B4-BE49-F238E27FC236}">
                <a16:creationId xmlns:a16="http://schemas.microsoft.com/office/drawing/2014/main" id="{B61E6D40-5AF4-B186-6712-8D628A1EFFF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TabelFooter">
            <a:extLst>
              <a:ext uri="{FF2B5EF4-FFF2-40B4-BE49-F238E27FC236}">
                <a16:creationId xmlns:a16="http://schemas.microsoft.com/office/drawing/2014/main" id="{19A42DCE-5A3A-DE3B-D54E-CD1C442BD13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6045218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2EE71BE5-DCC9-4E8B-A992-0397BC4ED44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C40C1080-9CD6-4586-A427-3006849CE6B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BF41ED59-034C-4186-B49C-0700FB142FC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05C69173-4968-4DB3-A37F-923DDC88FEA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6E7C57B9-3212-4336-A2B8-D9AD0F4D3B5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755AB12-5737-41FE-BE7D-6E37C2CCA22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C5DAB421-A773-4096-A07D-DF07ACB6C3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3" name="hcSlideMaster493.Tekst og billedeHeader">
            <a:extLst>
              <a:ext uri="{FF2B5EF4-FFF2-40B4-BE49-F238E27FC236}">
                <a16:creationId xmlns:a16="http://schemas.microsoft.com/office/drawing/2014/main" id="{693B4262-2A66-6D90-E444-E71CFCF2DF1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93.Tekst og billedeFooter">
            <a:extLst>
              <a:ext uri="{FF2B5EF4-FFF2-40B4-BE49-F238E27FC236}">
                <a16:creationId xmlns:a16="http://schemas.microsoft.com/office/drawing/2014/main" id="{2FF4E749-155D-6D18-0B00-EC68D10B4C44}"/>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2764704"/>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7AF55B58-ECDC-4C2D-ACEA-ACD449D628F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A30D36F3-10D1-4EE1-83E9-93538A2CEDD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3F24FD83-FB9F-4076-BCA0-2EA9EAC9301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95B92FBA-3103-480E-B2FE-55610C21C94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340D0CA5-EAC9-4C22-A021-9F1DEE36BD2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47552214-AE6A-4AAA-8913-63DB5E728ED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FADE30D7-9DB9-46A7-B0DB-CBDA8B1899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3" name="hcSlideMaster493.Tekst og to billederHeader">
            <a:extLst>
              <a:ext uri="{FF2B5EF4-FFF2-40B4-BE49-F238E27FC236}">
                <a16:creationId xmlns:a16="http://schemas.microsoft.com/office/drawing/2014/main" id="{62EF2CBF-2F7B-1FF6-9141-8052FB9E7E6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93.Tekst og to billederFooter">
            <a:extLst>
              <a:ext uri="{FF2B5EF4-FFF2-40B4-BE49-F238E27FC236}">
                <a16:creationId xmlns:a16="http://schemas.microsoft.com/office/drawing/2014/main" id="{6009AEA7-7949-4683-91F4-732C57786C3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53322085"/>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ks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17166" y="1458726"/>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17166" y="3698964"/>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53285"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53285"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1_seks felter_MørkHeader">
            <a:extLst>
              <a:ext uri="{FF2B5EF4-FFF2-40B4-BE49-F238E27FC236}">
                <a16:creationId xmlns:a16="http://schemas.microsoft.com/office/drawing/2014/main" id="{6A45B81A-26C7-2D06-070F-9D71C837DAD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seks felter_MørkFooter">
            <a:extLst>
              <a:ext uri="{FF2B5EF4-FFF2-40B4-BE49-F238E27FC236}">
                <a16:creationId xmlns:a16="http://schemas.microsoft.com/office/drawing/2014/main" id="{DEB2C32B-F29C-9001-84C3-22CA67D62A7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1574090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367058FA-9034-4EA2-BC98-4952FC6E1BA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558A2969-303D-4BC9-AD20-DE0BC44B1D2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52E252FA-324B-46F7-A74F-1B1AAA5EC1E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857B27AF-CF96-452D-982A-5271924D41F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92569273-FFF1-4EEA-9C74-43B7FF8456D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39D9ACD-208E-46A6-99CA-273DE24A05B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BCE3FD9F-2226-4C48-8446-7A037CBFA9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2" name="hcSlideMaster493.Tekst og fire billederHeader">
            <a:extLst>
              <a:ext uri="{FF2B5EF4-FFF2-40B4-BE49-F238E27FC236}">
                <a16:creationId xmlns:a16="http://schemas.microsoft.com/office/drawing/2014/main" id="{46870EA7-44BC-5554-E6BD-61ABD310139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Tekst og fire billederFooter">
            <a:extLst>
              <a:ext uri="{FF2B5EF4-FFF2-40B4-BE49-F238E27FC236}">
                <a16:creationId xmlns:a16="http://schemas.microsoft.com/office/drawing/2014/main" id="{A7C5490C-6381-FA6D-79E5-A0249356FB5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811495082"/>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C7159C41-E134-4BC9-8F5B-1C5838399E1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EEF33EC3-ACE4-45EC-84B2-026961707AC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E6A15AAE-88EA-41D5-BEE4-5847189F761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B1F2403B-B423-4617-BFC3-F8C8C068402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C41ADF7-75F8-4913-8EA1-0AED1CB329F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350D9B5E-D923-4E9B-938E-CC67B628F5F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39767BF-8458-4A47-B04B-AA5F12A794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2" name="hcSlideMaster493.Billede og tekst boksHeader">
            <a:extLst>
              <a:ext uri="{FF2B5EF4-FFF2-40B4-BE49-F238E27FC236}">
                <a16:creationId xmlns:a16="http://schemas.microsoft.com/office/drawing/2014/main" id="{C44E9360-2782-9FB3-9CFE-A6444174297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Billede og tekst boksFooter">
            <a:extLst>
              <a:ext uri="{FF2B5EF4-FFF2-40B4-BE49-F238E27FC236}">
                <a16:creationId xmlns:a16="http://schemas.microsoft.com/office/drawing/2014/main" id="{49D4714F-BCE1-32BD-8B67-1320FE3E7FF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547830184"/>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8744AD1C-5647-4159-B684-2D41D64827A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5128192F-4A4A-43AF-BA4C-2045498C7A8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BFE11144-E472-410F-AAD2-21DAA5376F61}"/>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DCE11C4F-5056-46C5-88A2-B15CF3F3CDD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CEE82290-CC50-4353-B44D-141BAE41652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71E90E66-3C96-418B-AC84-E1FF2477335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0F9BA809-E312-4417-B7FE-ACEA31783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2" name="hcSlideMaster493.Kun overskriftHeader">
            <a:extLst>
              <a:ext uri="{FF2B5EF4-FFF2-40B4-BE49-F238E27FC236}">
                <a16:creationId xmlns:a16="http://schemas.microsoft.com/office/drawing/2014/main" id="{F9944CC5-B348-8683-BC02-2DCECB010FB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Kun overskriftFooter">
            <a:extLst>
              <a:ext uri="{FF2B5EF4-FFF2-40B4-BE49-F238E27FC236}">
                <a16:creationId xmlns:a16="http://schemas.microsoft.com/office/drawing/2014/main" id="{58409E67-3BED-981A-E8D3-008AB8DDFD3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3227631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625077AD-4EA4-4435-AF3B-FF577322DEF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15F5DCD4-B169-4F24-90D0-389013E0D8A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BCFCDEDF-3428-4A44-A619-2F6460393F4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4BEE1D47-863F-4184-8C3A-F32A487DE11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F644F020-2950-4F10-9ABB-EEBF35943AA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77F7099D-3409-4392-A71D-CAF7F48803B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3E297864-EE04-4DE3-805B-5E351C94C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2" name="hcSlideMaster493.TomHeader">
            <a:extLst>
              <a:ext uri="{FF2B5EF4-FFF2-40B4-BE49-F238E27FC236}">
                <a16:creationId xmlns:a16="http://schemas.microsoft.com/office/drawing/2014/main" id="{3748A8B7-4BB5-434A-8290-A0C144BF5DE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TomFooter">
            <a:extLst>
              <a:ext uri="{FF2B5EF4-FFF2-40B4-BE49-F238E27FC236}">
                <a16:creationId xmlns:a16="http://schemas.microsoft.com/office/drawing/2014/main" id="{B81FB908-ABA1-8C3E-FB4A-0D5750BFB78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242409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5F7BD079-4D0D-4BA5-AC75-01251B72A56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7B4630D6-B543-4F4D-A053-771452C06CF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27EC4B46-4D79-447B-AC84-92F82ABE55E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07261CEB-BAE2-4868-9AC6-252D85CE9BD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29AA0BDC-379D-4327-BB83-3575B42FC36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FB0225C-BBB4-46EC-B83E-00FADA230DB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5" y="4653650"/>
            <a:ext cx="3506031" cy="553825"/>
          </a:xfrm>
          <a:prstGeom prst="rect">
            <a:avLst/>
          </a:prstGeom>
        </p:spPr>
      </p:pic>
      <p:sp>
        <p:nvSpPr>
          <p:cNvPr id="2" name="hcSlideMaster493.AfslutningHeader">
            <a:extLst>
              <a:ext uri="{FF2B5EF4-FFF2-40B4-BE49-F238E27FC236}">
                <a16:creationId xmlns:a16="http://schemas.microsoft.com/office/drawing/2014/main" id="{2498F5BB-ED63-BB05-F2AC-964800B8D97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AfslutningFooter">
            <a:extLst>
              <a:ext uri="{FF2B5EF4-FFF2-40B4-BE49-F238E27FC236}">
                <a16:creationId xmlns:a16="http://schemas.microsoft.com/office/drawing/2014/main" id="{985A9AB8-9B15-769F-E66E-1FD02851746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0769400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35142988-EACC-4589-AE84-81E13898F7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26" name="Fast overskrift">
            <a:extLst>
              <a:ext uri="{FF2B5EF4-FFF2-40B4-BE49-F238E27FC236}">
                <a16:creationId xmlns:a16="http://schemas.microsoft.com/office/drawing/2014/main" id="{97B5979D-CDAA-47B9-B7A3-B056AD7CE0F6}"/>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FDFF3F90-C9C8-49DD-8966-1738EE2E9469}"/>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FDCBF936-0350-4D65-8E23-41FB8B09A45D}"/>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ED5FE78C-A93E-493F-A586-10ED062551CF}"/>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80DF9F92-F112-4BBC-8C05-554764F55101}"/>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546C9944-6F6B-46EF-AE2F-937FD56753D4}"/>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A71779AE-1C91-4E27-84DC-F357833CF8B5}"/>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DD61CED0-2658-48D1-8447-AD8D8754D15E}"/>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7C06B662-C274-4838-883A-1F033D2E6905}"/>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44EFB08C-AB3D-4D25-9573-943B38017FB4}"/>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FEB1F864-9805-4245-8A3B-E87F392DD751}"/>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9071EA0D-03B2-4C74-8FD6-1A69C29AA1A8}"/>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744C23E9-1C1C-4E4A-A9E6-52DE07C0F09B}"/>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798732E4-7921-4602-B6D8-31E5C773C0C3}"/>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19A2AF09-2C6E-43AE-B03F-A981E4D07F7E}"/>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42C2BC41-877E-4821-8FED-21E838B65A34}"/>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E3DA6A6E-8405-40FF-BCB0-4F050D72706C}"/>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7D3ADF89-4052-4B87-BB09-1314ACB22ABC}"/>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F8B58FF9-E4D5-44F0-8BCF-264B98B9AD5A}"/>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1FC605EB-80F0-4289-8438-83D658D6EFCB}"/>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B659FD1E-CD86-42C9-9FAF-BB943906F13E}"/>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D9CDA892-B821-41F9-A98A-704834746B51}"/>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493.BrugerguideHeader">
            <a:extLst>
              <a:ext uri="{FF2B5EF4-FFF2-40B4-BE49-F238E27FC236}">
                <a16:creationId xmlns:a16="http://schemas.microsoft.com/office/drawing/2014/main" id="{FDD04ACC-048E-0C4E-8FA5-E426596CFA5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93.BrugerguideFooter">
            <a:extLst>
              <a:ext uri="{FF2B5EF4-FFF2-40B4-BE49-F238E27FC236}">
                <a16:creationId xmlns:a16="http://schemas.microsoft.com/office/drawing/2014/main" id="{5166CA81-3940-8376-D303-6CCE855B4B3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0712535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DB71F708-52DD-44C7-8DCE-8A0985CB1AD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5C6D155B-039B-4759-BE09-AE6DEB016C0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64BA7927-0148-4DA9-BD0B-BD6459D94E9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12FF3735-0B76-4D81-8094-D768FDE43D9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3C18FAB0-D0C5-4283-9259-29F01976075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857977B-1532-4752-83C1-0AE64E60AA7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507.Forside med billedeHeader">
            <a:extLst>
              <a:ext uri="{FF2B5EF4-FFF2-40B4-BE49-F238E27FC236}">
                <a16:creationId xmlns:a16="http://schemas.microsoft.com/office/drawing/2014/main" id="{E93A3BA4-DCD5-F80C-632B-1DD9CFA0734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507.Forside med billedeFooter">
            <a:extLst>
              <a:ext uri="{FF2B5EF4-FFF2-40B4-BE49-F238E27FC236}">
                <a16:creationId xmlns:a16="http://schemas.microsoft.com/office/drawing/2014/main" id="{0BA8C911-21AB-5037-6130-380F6F14F6B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405102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B95CE792-4008-462C-8086-0F0EB3E2B55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B2656D8F-B62E-4AAE-B394-7C8DE67B189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7E26D475-B7FB-4D11-88E2-6ED2B43C6B3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98F00579-3794-4FCB-8821-479A1749E3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CF6C7EE6-EDA2-499B-A3A6-382B3B81A9A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9EE34A4-8330-4C9D-979B-305F535704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57D80003-03C3-4A65-9B99-32E27093BB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
        <p:nvSpPr>
          <p:cNvPr id="2" name="hcSlideMaster507.Forside standardHeader">
            <a:extLst>
              <a:ext uri="{FF2B5EF4-FFF2-40B4-BE49-F238E27FC236}">
                <a16:creationId xmlns:a16="http://schemas.microsoft.com/office/drawing/2014/main" id="{6F823407-0AAC-D2F8-3325-3EE59C2FD04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Forside standardFooter">
            <a:extLst>
              <a:ext uri="{FF2B5EF4-FFF2-40B4-BE49-F238E27FC236}">
                <a16:creationId xmlns:a16="http://schemas.microsoft.com/office/drawing/2014/main" id="{66D4AC41-777A-3811-DE95-B95F95F4EA2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0139102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3CB1AFDB-12C0-48C5-9F63-E3F668E5596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0579794B-4789-4406-B462-B594B953D5F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687914F1-9B08-4757-902F-5C826ED607F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79DF2ECE-8EF3-447B-9D60-E99FAE326FF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429D6BD6-AA79-467B-9C3A-0C4AFF01197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6B44E084-9EAA-4961-8531-FD9FE4ED437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D1CDED8D-96F2-4954-86F9-190A0634C6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4" name="hcSlideMaster507.Overskrift og tekstHeader">
            <a:extLst>
              <a:ext uri="{FF2B5EF4-FFF2-40B4-BE49-F238E27FC236}">
                <a16:creationId xmlns:a16="http://schemas.microsoft.com/office/drawing/2014/main" id="{B3D9951F-D04B-6F4A-A387-1BED6C661C0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507.Overskrift og tekstFooter">
            <a:extLst>
              <a:ext uri="{FF2B5EF4-FFF2-40B4-BE49-F238E27FC236}">
                <a16:creationId xmlns:a16="http://schemas.microsoft.com/office/drawing/2014/main" id="{36622942-475A-FEE5-74D9-0D9AD721903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6754573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B05AA052-A5D7-4451-925B-E50499773F9C}"/>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76943890-904E-4A28-B098-6ABE2C1836B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D7BA3C05-4816-4A10-8E31-3C2E2E69B16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782F31D6-FD39-4436-A0C2-CD5E54267F6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B0294E96-0B43-4B0C-8823-E0CECA89879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3E80BB5F-43F6-4677-BFAB-0A928709150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4E71010F-F5D3-4643-829D-33DA203B07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3" name="hcSlideMaster507.GrafHeader">
            <a:extLst>
              <a:ext uri="{FF2B5EF4-FFF2-40B4-BE49-F238E27FC236}">
                <a16:creationId xmlns:a16="http://schemas.microsoft.com/office/drawing/2014/main" id="{2A39ED79-64B1-1B9F-FE96-E3E545D17E3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507.GrafFooter">
            <a:extLst>
              <a:ext uri="{FF2B5EF4-FFF2-40B4-BE49-F238E27FC236}">
                <a16:creationId xmlns:a16="http://schemas.microsoft.com/office/drawing/2014/main" id="{41169170-629E-6200-AD6E-768CBD07A55D}"/>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94967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ledfelt">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9" name="Background">
            <a:extLst>
              <a:ext uri="{FF2B5EF4-FFF2-40B4-BE49-F238E27FC236}">
                <a16:creationId xmlns:a16="http://schemas.microsoft.com/office/drawing/2014/main" id="{519DD2FF-F657-4F92-9C36-71EF0997A3E7}"/>
              </a:ext>
            </a:extLst>
          </p:cNvPr>
          <p:cNvSpPr/>
          <p:nvPr userDrawn="1"/>
        </p:nvSpPr>
        <p:spPr>
          <a:xfrm>
            <a:off x="0" y="1016381"/>
            <a:ext cx="12190025" cy="5005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6" name="Content Placeholder 2">
            <a:extLst>
              <a:ext uri="{FF2B5EF4-FFF2-40B4-BE49-F238E27FC236}">
                <a16:creationId xmlns:a16="http://schemas.microsoft.com/office/drawing/2014/main" id="{E1B23896-0888-431E-9316-24CBED9ECF46}"/>
              </a:ext>
            </a:extLst>
          </p:cNvPr>
          <p:cNvSpPr>
            <a:spLocks noGrp="1"/>
          </p:cNvSpPr>
          <p:nvPr>
            <p:ph idx="1" hasCustomPrompt="1"/>
          </p:nvPr>
        </p:nvSpPr>
        <p:spPr>
          <a:xfrm>
            <a:off x="787399" y="2158409"/>
            <a:ext cx="3385001" cy="289205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EB804C0-E8B2-4394-A38F-D772B5F85733}"/>
              </a:ext>
            </a:extLst>
          </p:cNvPr>
          <p:cNvSpPr>
            <a:spLocks noGrp="1"/>
          </p:cNvSpPr>
          <p:nvPr>
            <p:ph idx="47" hasCustomPrompt="1"/>
          </p:nvPr>
        </p:nvSpPr>
        <p:spPr>
          <a:xfrm>
            <a:off x="4818888" y="1390781"/>
            <a:ext cx="6559711" cy="428700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Text Placeholder 10">
            <a:extLst>
              <a:ext uri="{FF2B5EF4-FFF2-40B4-BE49-F238E27FC236}">
                <a16:creationId xmlns:a16="http://schemas.microsoft.com/office/drawing/2014/main" id="{AF2AF452-3555-4828-A4D5-CE397A630964}"/>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36" name="Title 1">
            <a:extLst>
              <a:ext uri="{FF2B5EF4-FFF2-40B4-BE49-F238E27FC236}">
                <a16:creationId xmlns:a16="http://schemas.microsoft.com/office/drawing/2014/main" id="{29313E4E-7806-47AA-BB5F-46ED3A9A505C}"/>
              </a:ext>
            </a:extLst>
          </p:cNvPr>
          <p:cNvSpPr>
            <a:spLocks noGrp="1"/>
          </p:cNvSpPr>
          <p:nvPr>
            <p:ph type="title" hasCustomPrompt="1"/>
          </p:nvPr>
        </p:nvSpPr>
        <p:spPr>
          <a:xfrm>
            <a:off x="787399" y="1375512"/>
            <a:ext cx="3385001" cy="708285"/>
          </a:xfrm>
        </p:spPr>
        <p:txBody>
          <a:bodyPr anchor="t"/>
          <a:lstStyle>
            <a:lvl1pPr>
              <a:defRPr sz="1800"/>
            </a:lvl1pPr>
          </a:lstStyle>
          <a:p>
            <a:r>
              <a:rPr lang="da-DK" dirty="0"/>
              <a:t>Klik her for at tilføje en titel</a:t>
            </a:r>
          </a:p>
        </p:txBody>
      </p:sp>
      <p:sp>
        <p:nvSpPr>
          <p:cNvPr id="38" name="Rectangle 16">
            <a:extLst>
              <a:ext uri="{FF2B5EF4-FFF2-40B4-BE49-F238E27FC236}">
                <a16:creationId xmlns:a16="http://schemas.microsoft.com/office/drawing/2014/main" id="{28532385-9750-4DA5-826A-F81545532EE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40" name="Date Placeholder 5">
            <a:extLst>
              <a:ext uri="{FF2B5EF4-FFF2-40B4-BE49-F238E27FC236}">
                <a16:creationId xmlns:a16="http://schemas.microsoft.com/office/drawing/2014/main" id="{A2097FAA-F4C8-435D-8ED6-52A196EC2F2E}"/>
              </a:ext>
            </a:extLst>
          </p:cNvPr>
          <p:cNvSpPr>
            <a:spLocks noGrp="1"/>
          </p:cNvSpPr>
          <p:nvPr>
            <p:ph type="dt" sz="half" idx="33"/>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41" name="Footer Placeholder 6">
            <a:extLst>
              <a:ext uri="{FF2B5EF4-FFF2-40B4-BE49-F238E27FC236}">
                <a16:creationId xmlns:a16="http://schemas.microsoft.com/office/drawing/2014/main" id="{5C4464E2-1EC6-4BC0-B758-FA7AD6AC0D54}"/>
              </a:ext>
            </a:extLst>
          </p:cNvPr>
          <p:cNvSpPr>
            <a:spLocks noGrp="1"/>
          </p:cNvSpPr>
          <p:nvPr>
            <p:ph type="ftr" sz="quarter" idx="34"/>
          </p:nvPr>
        </p:nvSpPr>
        <p:spPr>
          <a:xfrm>
            <a:off x="8146256" y="6392547"/>
            <a:ext cx="2823369" cy="167552"/>
          </a:xfrm>
        </p:spPr>
        <p:txBody>
          <a:bodyPr/>
          <a:lstStyle/>
          <a:p>
            <a:endParaRPr lang="da-DK" dirty="0"/>
          </a:p>
        </p:txBody>
      </p:sp>
      <p:sp>
        <p:nvSpPr>
          <p:cNvPr id="42" name="Slide Number Placeholder 8">
            <a:extLst>
              <a:ext uri="{FF2B5EF4-FFF2-40B4-BE49-F238E27FC236}">
                <a16:creationId xmlns:a16="http://schemas.microsoft.com/office/drawing/2014/main" id="{CD072F9A-0AC1-4ECA-AEE3-499C450EFC25}"/>
              </a:ext>
            </a:extLst>
          </p:cNvPr>
          <p:cNvSpPr>
            <a:spLocks noGrp="1"/>
          </p:cNvSpPr>
          <p:nvPr>
            <p:ph type="sldNum" sz="quarter" idx="35"/>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2" name="hcSlideMaster.Tekst og billedfeltHeader">
            <a:extLst>
              <a:ext uri="{FF2B5EF4-FFF2-40B4-BE49-F238E27FC236}">
                <a16:creationId xmlns:a16="http://schemas.microsoft.com/office/drawing/2014/main" id="{EB72C3ED-CFAC-461C-12DB-56CEE86E757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ekst og billedfeltFooter">
            <a:extLst>
              <a:ext uri="{FF2B5EF4-FFF2-40B4-BE49-F238E27FC236}">
                <a16:creationId xmlns:a16="http://schemas.microsoft.com/office/drawing/2014/main" id="{F7903373-E211-DD4E-4321-CEDA49CB8DD2}"/>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532232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652285CF-2CF8-4CCE-8FC3-1F27571D3A3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EDD77286-1295-4BD7-89BE-2E7AADA4D88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A8F963E9-4DAD-4FB6-89D2-E4E71D1194B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FFA4FA2D-B46E-47F5-AF1A-1815B8AB98F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0B1F1228-4B58-433E-B5EF-B3E5704D792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21AC23A5-CD71-4FAA-BA16-E89C75F2EC5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7D8EFDB0-B9D6-42E5-9E88-EA9A1810E2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2" name="hcSlideMaster507.TabelHeader">
            <a:extLst>
              <a:ext uri="{FF2B5EF4-FFF2-40B4-BE49-F238E27FC236}">
                <a16:creationId xmlns:a16="http://schemas.microsoft.com/office/drawing/2014/main" id="{EA0B0C79-6E11-B3DD-1679-FDD4EADAE4CF}"/>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TabelFooter">
            <a:extLst>
              <a:ext uri="{FF2B5EF4-FFF2-40B4-BE49-F238E27FC236}">
                <a16:creationId xmlns:a16="http://schemas.microsoft.com/office/drawing/2014/main" id="{BEEA0D7B-BEFC-79B5-906A-59EC06413BD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7938847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8E6CB6EA-E596-4571-9C04-872A1742C7BC}"/>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22C65658-77FB-44AF-A183-76D17032B01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49FEA3D3-4400-44AF-933A-F1A8BAF86DA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E816DCA6-2222-41E2-A20F-26E4684D6A4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2822E64-A494-431A-A458-FDCBBE467D7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469EF450-EA86-4489-B966-2A8366EBA2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1863048-603D-4C19-83A3-3D4B615D79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3" name="hcSlideMaster507.Tekst og billedeHeader">
            <a:extLst>
              <a:ext uri="{FF2B5EF4-FFF2-40B4-BE49-F238E27FC236}">
                <a16:creationId xmlns:a16="http://schemas.microsoft.com/office/drawing/2014/main" id="{EAA6DA9F-8F60-BADA-1C2A-7D12632D755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507.Tekst og billedeFooter">
            <a:extLst>
              <a:ext uri="{FF2B5EF4-FFF2-40B4-BE49-F238E27FC236}">
                <a16:creationId xmlns:a16="http://schemas.microsoft.com/office/drawing/2014/main" id="{B069B743-57F3-E645-2802-95C805C19DA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78103326"/>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94919D2E-9259-47E3-8B2E-C240D09435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5A60F71-449A-4888-A9E1-C7C2981E758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39253EE5-DF7C-473D-8053-5892C780B35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43E92A30-1A3A-4FF7-B1A4-AD43726A9A6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5B07050E-8715-45C6-8D30-4518F429F8B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C8332522-EF40-4B82-86EB-DF97290C773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0F23C36E-8995-439D-B2CF-81ABE88889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3" name="hcSlideMaster507.Tekst og to billederHeader">
            <a:extLst>
              <a:ext uri="{FF2B5EF4-FFF2-40B4-BE49-F238E27FC236}">
                <a16:creationId xmlns:a16="http://schemas.microsoft.com/office/drawing/2014/main" id="{A7E81FD2-770D-A278-7A69-0A6FDC5247A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507.Tekst og to billederFooter">
            <a:extLst>
              <a:ext uri="{FF2B5EF4-FFF2-40B4-BE49-F238E27FC236}">
                <a16:creationId xmlns:a16="http://schemas.microsoft.com/office/drawing/2014/main" id="{FAF1F629-4162-9711-DF02-5F66B4F86D5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240129337"/>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6EDA2E43-9052-4308-895A-0D85863F86B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8F7B308E-66F0-4C5B-BB86-F996507F276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ACFE479B-F83C-4D69-B55E-96418E3B4C6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1709871-DE02-48BB-8230-8AF8BA06563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C213DE4-54DB-4E6A-AFC8-8A3F136C85E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EFCDD39-EB6D-4118-B086-C1E9CDF7438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17C8E392-5C89-43D0-979F-55159E13FA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2" name="hcSlideMaster507.Tekst og fire billederHeader">
            <a:extLst>
              <a:ext uri="{FF2B5EF4-FFF2-40B4-BE49-F238E27FC236}">
                <a16:creationId xmlns:a16="http://schemas.microsoft.com/office/drawing/2014/main" id="{73F9A220-51C8-7508-7001-A60FE7B81F3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Tekst og fire billederFooter">
            <a:extLst>
              <a:ext uri="{FF2B5EF4-FFF2-40B4-BE49-F238E27FC236}">
                <a16:creationId xmlns:a16="http://schemas.microsoft.com/office/drawing/2014/main" id="{B1CFB526-45AE-C5F8-8F42-361D7EFDF5E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37624756"/>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p:nvPr>
        </p:nvSpPr>
        <p:spPr>
          <a:xfrm>
            <a:off x="788400" y="786305"/>
            <a:ext cx="10591200" cy="4928695"/>
          </a:xfrm>
        </p:spPr>
        <p:txBody>
          <a:bodyPr tIns="720000" rIns="0" anchor="ctr" anchorCtr="0"/>
          <a:lstStyle>
            <a:lvl1pPr marL="0" indent="0" algn="ctr">
              <a:buNone/>
              <a:defRPr/>
            </a:lvl1pPr>
          </a:lstStyle>
          <a:p>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C5EFD50A-D183-40B6-9627-D0BF1782879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9E01DC08-C00F-4642-B973-651C72E524F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E6974673-18D5-48F5-AC6F-AA8905CEC9D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A2181D5-24DA-4FE0-9B17-686CAB07176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373A8FAE-B791-4CF3-A1B9-BB3384F46B5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5303622A-F888-4D1E-A1F0-826AB200E05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43041274-3017-4DE1-AA15-BBDD23F985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2" name="hcSlideMaster507.Billede og tekst boksHeader">
            <a:extLst>
              <a:ext uri="{FF2B5EF4-FFF2-40B4-BE49-F238E27FC236}">
                <a16:creationId xmlns:a16="http://schemas.microsoft.com/office/drawing/2014/main" id="{E7705AD7-5D7B-DD1F-0A6E-4B811E517CC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Billede og tekst boksFooter">
            <a:extLst>
              <a:ext uri="{FF2B5EF4-FFF2-40B4-BE49-F238E27FC236}">
                <a16:creationId xmlns:a16="http://schemas.microsoft.com/office/drawing/2014/main" id="{96B67B89-C8E6-4111-E87F-55BD1BF8AC1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800970322"/>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8F4D8BE3-E72B-4530-8771-8E8E09A3E97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9CCE5FE8-D239-4416-A6D4-0E93CAD787C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55F0DB4D-690B-4BCD-9588-3D9254552F8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C864B817-86B7-477C-8153-A78428C9813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CFA123BD-B5AE-4A4E-ADFD-F50E916FA85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63F44745-D37B-42B7-A716-9DE2205EF37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E669375B-13F9-44D6-B98C-F8D2C56839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2" name="hcSlideMaster507.Kun overskriftHeader">
            <a:extLst>
              <a:ext uri="{FF2B5EF4-FFF2-40B4-BE49-F238E27FC236}">
                <a16:creationId xmlns:a16="http://schemas.microsoft.com/office/drawing/2014/main" id="{04F7DCB1-24BF-9E16-7116-BB52FF9C9DA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Kun overskriftFooter">
            <a:extLst>
              <a:ext uri="{FF2B5EF4-FFF2-40B4-BE49-F238E27FC236}">
                <a16:creationId xmlns:a16="http://schemas.microsoft.com/office/drawing/2014/main" id="{DF71857F-1450-DBCB-E4E3-289F2A526FC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2011067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F64573E3-9E56-45B6-BF0B-C7E51C45B59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A473B524-9957-47BC-8CF4-D325BB1AB14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D8C72FE9-9466-49C5-B72F-405B1FF3E12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8DF3392A-4378-4E62-90BC-5A360A0FAAF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D6AB44D8-EBA3-48BE-A892-406075EF24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0FA9C120-9DD9-4103-B810-A522E1807FE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F95ECFB4-2314-4143-BF29-D92AB105E3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2" name="hcSlideMaster507.TomHeader">
            <a:extLst>
              <a:ext uri="{FF2B5EF4-FFF2-40B4-BE49-F238E27FC236}">
                <a16:creationId xmlns:a16="http://schemas.microsoft.com/office/drawing/2014/main" id="{C180C36A-8F7F-75A9-A3C3-E66F3E5ACA2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TomFooter">
            <a:extLst>
              <a:ext uri="{FF2B5EF4-FFF2-40B4-BE49-F238E27FC236}">
                <a16:creationId xmlns:a16="http://schemas.microsoft.com/office/drawing/2014/main" id="{3674D31E-26C2-035A-702D-B053BA8599D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4433267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5"/>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A1F577FD-0247-48A9-800A-2B61434D779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35101B69-2E57-4504-A280-A07141E4045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11B695B9-F7FD-4E5F-962B-8AAEE3B20FC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72FD5872-0D79-413D-B601-35F2E8E130C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047DCC68-03A8-4D88-82A5-3F451CFB6B8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D0835108-603C-4790-8B7F-7B963269B167}"/>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 name="hcSlideMaster507.AfslutningHeader">
            <a:extLst>
              <a:ext uri="{FF2B5EF4-FFF2-40B4-BE49-F238E27FC236}">
                <a16:creationId xmlns:a16="http://schemas.microsoft.com/office/drawing/2014/main" id="{B6EEAD96-3045-1633-E21A-38BAE52E545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AfslutningFooter">
            <a:extLst>
              <a:ext uri="{FF2B5EF4-FFF2-40B4-BE49-F238E27FC236}">
                <a16:creationId xmlns:a16="http://schemas.microsoft.com/office/drawing/2014/main" id="{BCED0EEC-3421-15F9-1D16-D840FFC82C71}"/>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7470399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D71C5EA0-8897-422F-A0E1-8B6FCF89D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26" name="Fast overskrift">
            <a:extLst>
              <a:ext uri="{FF2B5EF4-FFF2-40B4-BE49-F238E27FC236}">
                <a16:creationId xmlns:a16="http://schemas.microsoft.com/office/drawing/2014/main" id="{66869E61-39E2-425E-8954-45C8AC767FEC}"/>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A136F91C-62F6-490C-8DB4-FE1BB9B01B4A}"/>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1896AE7A-9AF4-4818-B42B-F3CD3388FC3C}"/>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E0E85AB8-D6B2-41DC-BC1B-A12B2E22907E}"/>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0B2E6B43-04EA-4ED4-A06D-F6DB50E17BC9}"/>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151D4D9B-4D38-4018-9BC6-A8DC5DB8E267}"/>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C46565DF-4C32-45D7-B2B4-9B7F9FC35C45}"/>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F14A1777-7186-43A8-9F03-E54F2F49068C}"/>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896911CD-1578-42DC-877E-580A485FF371}"/>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AB400DDD-6716-49DC-AC78-4ED6F0B00FAD}"/>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5DEBCF18-7F79-442A-B723-AF9DF3A400E5}"/>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1A813DF3-01EE-4ED6-A628-A57EBAAE0665}"/>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A53A5EB4-87A8-4ADB-B488-04EEE4ECC20B}"/>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829BEF90-F989-4B4C-9DA8-DE21D8F9124E}"/>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DF36D960-5FD3-4911-9C98-89BB2BFBA2BF}"/>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B9F1C75D-1077-4B0A-B605-3EACA03A1660}"/>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CAD6FF48-45BF-419A-8ABB-D40DEF6F1F12}"/>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81EFA909-169C-4C88-80CE-F364518D988F}"/>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C43B0ECC-F839-4D67-933C-87ABFFE321AA}"/>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E053CCF2-6F25-4936-8F19-3244611CD032}"/>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1789489B-B47B-445E-A97A-0F94F438D31E}"/>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F7DFD0A1-FC4F-44C5-8389-14DED5999366}"/>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507.BrugerguideHeader">
            <a:extLst>
              <a:ext uri="{FF2B5EF4-FFF2-40B4-BE49-F238E27FC236}">
                <a16:creationId xmlns:a16="http://schemas.microsoft.com/office/drawing/2014/main" id="{208EFAF4-7CFB-197A-7147-8EA5D0A81FA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507.BrugerguideFooter">
            <a:extLst>
              <a:ext uri="{FF2B5EF4-FFF2-40B4-BE49-F238E27FC236}">
                <a16:creationId xmlns:a16="http://schemas.microsoft.com/office/drawing/2014/main" id="{8E123805-4CE8-BF45-9024-EC69B5960B94}"/>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11394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3" name="Background">
            <a:extLst>
              <a:ext uri="{FF2B5EF4-FFF2-40B4-BE49-F238E27FC236}">
                <a16:creationId xmlns:a16="http://schemas.microsoft.com/office/drawing/2014/main" id="{1169C96C-6F8A-46EF-9DCC-ACF00DAA1686}"/>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4" name="Background">
            <a:extLst>
              <a:ext uri="{FF2B5EF4-FFF2-40B4-BE49-F238E27FC236}">
                <a16:creationId xmlns:a16="http://schemas.microsoft.com/office/drawing/2014/main" id="{1E5530E8-F315-4A43-99C8-164420FC4184}"/>
              </a:ext>
            </a:extLst>
          </p:cNvPr>
          <p:cNvSpPr/>
          <p:nvPr userDrawn="1"/>
        </p:nvSpPr>
        <p:spPr>
          <a:xfrm>
            <a:off x="0" y="1460509"/>
            <a:ext cx="12190025" cy="4561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27" name="Content Placeholder 2">
            <a:extLst>
              <a:ext uri="{FF2B5EF4-FFF2-40B4-BE49-F238E27FC236}">
                <a16:creationId xmlns:a16="http://schemas.microsoft.com/office/drawing/2014/main" id="{B3DB3762-6D20-4C8A-B58E-9B959AC15D9F}"/>
              </a:ext>
            </a:extLst>
          </p:cNvPr>
          <p:cNvSpPr>
            <a:spLocks noGrp="1"/>
          </p:cNvSpPr>
          <p:nvPr>
            <p:ph idx="47" hasCustomPrompt="1"/>
          </p:nvPr>
        </p:nvSpPr>
        <p:spPr>
          <a:xfrm>
            <a:off x="2552403" y="1726909"/>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2" name="Content Placeholder 2">
            <a:extLst>
              <a:ext uri="{FF2B5EF4-FFF2-40B4-BE49-F238E27FC236}">
                <a16:creationId xmlns:a16="http://schemas.microsoft.com/office/drawing/2014/main" id="{3AB0D464-2B76-45DF-A1A7-D5CC2D74A9EF}"/>
              </a:ext>
            </a:extLst>
          </p:cNvPr>
          <p:cNvSpPr>
            <a:spLocks noGrp="1"/>
          </p:cNvSpPr>
          <p:nvPr>
            <p:ph idx="48" hasCustomPrompt="1"/>
          </p:nvPr>
        </p:nvSpPr>
        <p:spPr>
          <a:xfrm>
            <a:off x="6263258" y="1715367"/>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4" name="Content Placeholder 2">
            <a:extLst>
              <a:ext uri="{FF2B5EF4-FFF2-40B4-BE49-F238E27FC236}">
                <a16:creationId xmlns:a16="http://schemas.microsoft.com/office/drawing/2014/main" id="{C932AF9B-6DDA-4F17-8B00-7FA237BB4255}"/>
              </a:ext>
            </a:extLst>
          </p:cNvPr>
          <p:cNvSpPr>
            <a:spLocks noGrp="1"/>
          </p:cNvSpPr>
          <p:nvPr>
            <p:ph idx="49" hasCustomPrompt="1"/>
          </p:nvPr>
        </p:nvSpPr>
        <p:spPr>
          <a:xfrm>
            <a:off x="8028262" y="1715076"/>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6" name="Text Placeholder 28">
            <a:extLst>
              <a:ext uri="{FF2B5EF4-FFF2-40B4-BE49-F238E27FC236}">
                <a16:creationId xmlns:a16="http://schemas.microsoft.com/office/drawing/2014/main" id="{CD58AD11-3E21-4358-9F16-CFAD8C8512C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8" name="Text Placeholder 30">
            <a:extLst>
              <a:ext uri="{FF2B5EF4-FFF2-40B4-BE49-F238E27FC236}">
                <a16:creationId xmlns:a16="http://schemas.microsoft.com/office/drawing/2014/main" id="{20FC420B-56C3-4603-96FC-AC25E0C8E32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40" name="Text Placeholder 32">
            <a:extLst>
              <a:ext uri="{FF2B5EF4-FFF2-40B4-BE49-F238E27FC236}">
                <a16:creationId xmlns:a16="http://schemas.microsoft.com/office/drawing/2014/main" id="{6654DD7A-1264-4D5B-9BBA-6144E863E2E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 name="hcSlideMaster.TekstHeader">
            <a:extLst>
              <a:ext uri="{FF2B5EF4-FFF2-40B4-BE49-F238E27FC236}">
                <a16:creationId xmlns:a16="http://schemas.microsoft.com/office/drawing/2014/main" id="{3C870DA0-B260-9820-E6C3-428251315E2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ekstFooter">
            <a:extLst>
              <a:ext uri="{FF2B5EF4-FFF2-40B4-BE49-F238E27FC236}">
                <a16:creationId xmlns:a16="http://schemas.microsoft.com/office/drawing/2014/main" id="{4F93BB28-F5DB-24A5-477C-D10125CCAD0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7043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billede 2">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2" name="hcSlideMaster.Tekst og billede 2Header">
            <a:extLst>
              <a:ext uri="{FF2B5EF4-FFF2-40B4-BE49-F238E27FC236}">
                <a16:creationId xmlns:a16="http://schemas.microsoft.com/office/drawing/2014/main" id="{CA7B2769-17D7-FB50-B37F-3CF16097827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ekst og billede 2Footer">
            <a:extLst>
              <a:ext uri="{FF2B5EF4-FFF2-40B4-BE49-F238E27FC236}">
                <a16:creationId xmlns:a16="http://schemas.microsoft.com/office/drawing/2014/main" id="{16AD5C66-D4A1-DF52-F28A-AA8F3583D3B2}"/>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50339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kst og billede 2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2" name="hcSlideMaster.1_Tekst og billede 2_MørkHeader">
            <a:extLst>
              <a:ext uri="{FF2B5EF4-FFF2-40B4-BE49-F238E27FC236}">
                <a16:creationId xmlns:a16="http://schemas.microsoft.com/office/drawing/2014/main" id="{DDE81AEB-1065-357C-1A9E-1D6011EF510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Tekst og billede 2_MørkFooter">
            <a:extLst>
              <a:ext uri="{FF2B5EF4-FFF2-40B4-BE49-F238E27FC236}">
                <a16:creationId xmlns:a16="http://schemas.microsoft.com/office/drawing/2014/main" id="{DC569EAF-1EC1-D965-D112-B0D18285A82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75157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 billede - hvid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p:spPr>
        <p:txBody>
          <a:bodyPr/>
          <a:lstStyle/>
          <a:p>
            <a:r>
              <a:rPr lang="da-DK"/>
              <a:t>Klik på ikonet for at tilføje et billede</a:t>
            </a:r>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0" name="Billede 19">
            <a:extLst>
              <a:ext uri="{FF2B5EF4-FFF2-40B4-BE49-F238E27FC236}">
                <a16:creationId xmlns:a16="http://schemas.microsoft.com/office/drawing/2014/main" id="{A15F9616-6906-4310-A34C-3E43257AD1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2163" y="374400"/>
            <a:ext cx="2307236" cy="458357"/>
          </a:xfrm>
          <a:prstGeom prst="rect">
            <a:avLst/>
          </a:prstGeom>
        </p:spPr>
      </p:pic>
      <p:pic>
        <p:nvPicPr>
          <p:cNvPr id="27" name="Billede 26">
            <a:extLst>
              <a:ext uri="{FF2B5EF4-FFF2-40B4-BE49-F238E27FC236}">
                <a16:creationId xmlns:a16="http://schemas.microsoft.com/office/drawing/2014/main" id="{0FC07D1F-DF6C-49E6-A236-2729B7F0BD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6036" y="378751"/>
            <a:ext cx="2307236" cy="458357"/>
          </a:xfrm>
          <a:prstGeom prst="rect">
            <a:avLst/>
          </a:prstGeom>
        </p:spPr>
      </p:pic>
      <p:sp>
        <p:nvSpPr>
          <p:cNvPr id="2" name="hcSlideMaster.1_Forside - billede - hvidt logoHeader">
            <a:extLst>
              <a:ext uri="{FF2B5EF4-FFF2-40B4-BE49-F238E27FC236}">
                <a16:creationId xmlns:a16="http://schemas.microsoft.com/office/drawing/2014/main" id="{80FD06B5-E89E-A898-3F57-4E81E053B4B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1_Forside - billede - hvidt logoFooter">
            <a:extLst>
              <a:ext uri="{FF2B5EF4-FFF2-40B4-BE49-F238E27FC236}">
                <a16:creationId xmlns:a16="http://schemas.microsoft.com/office/drawing/2014/main" id="{EC8C8A92-D05E-90FE-1BBE-410EF57F16E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283386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billede 3">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2" name="hcSlideMaster.Tekst og billede 3Header">
            <a:extLst>
              <a:ext uri="{FF2B5EF4-FFF2-40B4-BE49-F238E27FC236}">
                <a16:creationId xmlns:a16="http://schemas.microsoft.com/office/drawing/2014/main" id="{D0A12729-40AB-D458-3BA6-39C30A043BE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ekst og billede 3Footer">
            <a:extLst>
              <a:ext uri="{FF2B5EF4-FFF2-40B4-BE49-F238E27FC236}">
                <a16:creationId xmlns:a16="http://schemas.microsoft.com/office/drawing/2014/main" id="{CB010E8C-6395-CD3B-FC09-3D103507EDC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54633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kst og billede 3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2" name="hcSlideMaster.1_Tekst og billede 3_MørkHeader">
            <a:extLst>
              <a:ext uri="{FF2B5EF4-FFF2-40B4-BE49-F238E27FC236}">
                <a16:creationId xmlns:a16="http://schemas.microsoft.com/office/drawing/2014/main" id="{69298609-C3C6-DA80-548C-8FD00A39FC0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Tekst og billede 3_MørkFooter">
            <a:extLst>
              <a:ext uri="{FF2B5EF4-FFF2-40B4-BE49-F238E27FC236}">
                <a16:creationId xmlns:a16="http://schemas.microsoft.com/office/drawing/2014/main" id="{AB3E12F9-DB14-8EA2-32F3-ABA67BBC1F42}"/>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00171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308F2755-5DDD-4FFD-B508-7E7BCFAF86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TabelHeader">
            <a:extLst>
              <a:ext uri="{FF2B5EF4-FFF2-40B4-BE49-F238E27FC236}">
                <a16:creationId xmlns:a16="http://schemas.microsoft.com/office/drawing/2014/main" id="{838E356F-9874-D39D-DE55-67BF8ED02D8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abelFooter">
            <a:extLst>
              <a:ext uri="{FF2B5EF4-FFF2-40B4-BE49-F238E27FC236}">
                <a16:creationId xmlns:a16="http://schemas.microsoft.com/office/drawing/2014/main" id="{66762B0F-8675-82F4-A1EB-43FCFFBBA3F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77012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3F5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308F2755-5DDD-4FFD-B508-7E7BCFAF86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1_TabelHeader">
            <a:extLst>
              <a:ext uri="{FF2B5EF4-FFF2-40B4-BE49-F238E27FC236}">
                <a16:creationId xmlns:a16="http://schemas.microsoft.com/office/drawing/2014/main" id="{FDCF7FD7-C373-6A80-C544-DFF85B529A4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TabelFooter">
            <a:extLst>
              <a:ext uri="{FF2B5EF4-FFF2-40B4-BE49-F238E27FC236}">
                <a16:creationId xmlns:a16="http://schemas.microsoft.com/office/drawing/2014/main" id="{3F43689A-6598-25C4-CEA5-E194A0A143E4}"/>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118856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bille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FECFB662-B7B7-40F5-85A4-07C6A6BB894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1E725BF-BFED-41E8-BFFA-51E04A8FEFA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449CE72-C965-45BF-B3FB-FDA2557217C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2059333-0D49-491B-B740-DEC7CA90D8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6E69A8B-42EA-4579-BA70-25AF3D6BF54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D9B19022-F00E-4A36-A34E-412BD79B5DB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3" name="Logo">
            <a:extLst>
              <a:ext uri="{FF2B5EF4-FFF2-40B4-BE49-F238E27FC236}">
                <a16:creationId xmlns:a16="http://schemas.microsoft.com/office/drawing/2014/main" id="{EDB51041-45B6-4C90-BB85-885156CC7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 name="hcSlideMaster.Tekst og billede 1Header">
            <a:extLst>
              <a:ext uri="{FF2B5EF4-FFF2-40B4-BE49-F238E27FC236}">
                <a16:creationId xmlns:a16="http://schemas.microsoft.com/office/drawing/2014/main" id="{826EAB14-7D05-224F-9C8F-140CD87F47F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Tekst og billede 1Footer">
            <a:extLst>
              <a:ext uri="{FF2B5EF4-FFF2-40B4-BE49-F238E27FC236}">
                <a16:creationId xmlns:a16="http://schemas.microsoft.com/office/drawing/2014/main" id="{5DAFA572-2433-607C-DFC7-75FD95E4A4D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835975344"/>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74BC8EDD-67B4-429E-AA41-8DE45F7A416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5981FD92-853F-4EF4-AB6A-CB3D58EABC5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344DC34-B415-4C79-83EC-FD18BB13B23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7C4FAB30-1C07-456C-A9BB-7801F945DD4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B5A9E7A4-DD51-4138-BF52-C82A0D1F04B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DC249281-EF66-4F7E-AC42-D497D19E4F6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4" name="Logo">
            <a:extLst>
              <a:ext uri="{FF2B5EF4-FFF2-40B4-BE49-F238E27FC236}">
                <a16:creationId xmlns:a16="http://schemas.microsoft.com/office/drawing/2014/main" id="{593D117F-B4D6-4FD4-B539-01A9933813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 name="hcSlideMaster.Tekst og to billederHeader">
            <a:extLst>
              <a:ext uri="{FF2B5EF4-FFF2-40B4-BE49-F238E27FC236}">
                <a16:creationId xmlns:a16="http://schemas.microsoft.com/office/drawing/2014/main" id="{85C19AAF-93D2-BA6A-1931-547ACB08300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Tekst og to billederFooter">
            <a:extLst>
              <a:ext uri="{FF2B5EF4-FFF2-40B4-BE49-F238E27FC236}">
                <a16:creationId xmlns:a16="http://schemas.microsoft.com/office/drawing/2014/main" id="{C8A877E0-0EC6-8DF3-41D1-3CC28735D5E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374194318"/>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3" name="Logo">
            <a:extLst>
              <a:ext uri="{FF2B5EF4-FFF2-40B4-BE49-F238E27FC236}">
                <a16:creationId xmlns:a16="http://schemas.microsoft.com/office/drawing/2014/main" id="{C524012F-0BDE-434A-BB20-AB64AA3C41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accent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bg1"/>
                </a:solidFill>
              </a:defRPr>
            </a:lvl1pPr>
            <a:lvl2pPr marL="171450" indent="-171450">
              <a:lnSpc>
                <a:spcPts val="1600"/>
              </a:lnSpc>
              <a:spcBef>
                <a:spcPts val="0"/>
              </a:spcBef>
              <a:buFont typeface="Arial" panose="020B0604020202020204" pitchFamily="34" charset="0"/>
              <a:buChar char="•"/>
              <a:defRPr sz="1200">
                <a:solidFill>
                  <a:schemeClr val="bg1"/>
                </a:solidFill>
              </a:defRPr>
            </a:lvl2pPr>
            <a:lvl3pPr marL="180003" indent="-180003">
              <a:lnSpc>
                <a:spcPts val="1600"/>
              </a:lnSpc>
              <a:spcBef>
                <a:spcPts val="0"/>
              </a:spcBef>
              <a:buFont typeface="Arial" panose="020B0604020202020204" pitchFamily="34" charset="0"/>
              <a:buChar char="•"/>
              <a:defRPr sz="1000">
                <a:solidFill>
                  <a:schemeClr val="bg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sp>
        <p:nvSpPr>
          <p:cNvPr id="2" name="hcSlideMaster.Stort billede og tekst boksHeader">
            <a:extLst>
              <a:ext uri="{FF2B5EF4-FFF2-40B4-BE49-F238E27FC236}">
                <a16:creationId xmlns:a16="http://schemas.microsoft.com/office/drawing/2014/main" id="{D30F7074-695C-5979-6AB4-80D116EBB13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Stort billede og tekst boksFooter">
            <a:extLst>
              <a:ext uri="{FF2B5EF4-FFF2-40B4-BE49-F238E27FC236}">
                <a16:creationId xmlns:a16="http://schemas.microsoft.com/office/drawing/2014/main" id="{85356ABC-353F-AAF4-6FD5-33C55C28DD7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129977765"/>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3" name="Logo">
            <a:extLst>
              <a:ext uri="{FF2B5EF4-FFF2-40B4-BE49-F238E27FC236}">
                <a16:creationId xmlns:a16="http://schemas.microsoft.com/office/drawing/2014/main" id="{C524012F-0BDE-434A-BB20-AB64AA3C41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bg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tx1"/>
                </a:solidFill>
              </a:defRPr>
            </a:lvl1pPr>
            <a:lvl2pPr marL="171450" indent="-171450">
              <a:lnSpc>
                <a:spcPts val="1600"/>
              </a:lnSpc>
              <a:spcBef>
                <a:spcPts val="0"/>
              </a:spcBef>
              <a:buFont typeface="Arial" panose="020B0604020202020204" pitchFamily="34" charset="0"/>
              <a:buChar char="•"/>
              <a:defRPr sz="1200">
                <a:solidFill>
                  <a:schemeClr val="tx1"/>
                </a:solidFill>
              </a:defRPr>
            </a:lvl2pPr>
            <a:lvl3pPr marL="180003" indent="-180003">
              <a:lnSpc>
                <a:spcPts val="1600"/>
              </a:lnSpc>
              <a:spcBef>
                <a:spcPts val="0"/>
              </a:spcBef>
              <a:buFont typeface="Arial" panose="020B0604020202020204" pitchFamily="34" charset="0"/>
              <a:buChar char="•"/>
              <a:defRPr sz="1000">
                <a:solidFill>
                  <a:schemeClr val="tx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sp>
        <p:nvSpPr>
          <p:cNvPr id="2" name="hcSlideMaster.1_Stort billede og tekst boksHeader">
            <a:extLst>
              <a:ext uri="{FF2B5EF4-FFF2-40B4-BE49-F238E27FC236}">
                <a16:creationId xmlns:a16="http://schemas.microsoft.com/office/drawing/2014/main" id="{5E11192D-A87B-105E-D537-665F2A95DFD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Stort billede og tekst boksFooter">
            <a:extLst>
              <a:ext uri="{FF2B5EF4-FFF2-40B4-BE49-F238E27FC236}">
                <a16:creationId xmlns:a16="http://schemas.microsoft.com/office/drawing/2014/main" id="{DB41EB6B-34C4-886A-2B72-469478A91B2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496528020"/>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 Hvid">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98C31E1B-0121-416B-8B8F-D1C701758C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3" name="Title 1">
            <a:extLst>
              <a:ext uri="{FF2B5EF4-FFF2-40B4-BE49-F238E27FC236}">
                <a16:creationId xmlns:a16="http://schemas.microsoft.com/office/drawing/2014/main" id="{FAEFCE07-A4A3-4AC2-AAA9-DDF4D71857E0}"/>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20" name="Text Placeholder 8">
            <a:extLst>
              <a:ext uri="{FF2B5EF4-FFF2-40B4-BE49-F238E27FC236}">
                <a16:creationId xmlns:a16="http://schemas.microsoft.com/office/drawing/2014/main" id="{3D271505-A415-4295-937D-61A702E9A300}"/>
              </a:ext>
            </a:extLst>
          </p:cNvPr>
          <p:cNvSpPr>
            <a:spLocks noGrp="1"/>
          </p:cNvSpPr>
          <p:nvPr>
            <p:ph type="body" sz="quarter" idx="13" hasCustomPrompt="1"/>
          </p:nvPr>
        </p:nvSpPr>
        <p:spPr>
          <a:xfrm>
            <a:off x="788400" y="2075382"/>
            <a:ext cx="10596240" cy="3928545"/>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Tom - HvidHeader">
            <a:extLst>
              <a:ext uri="{FF2B5EF4-FFF2-40B4-BE49-F238E27FC236}">
                <a16:creationId xmlns:a16="http://schemas.microsoft.com/office/drawing/2014/main" id="{1251E0B7-84FE-79CC-D8F4-F74059EA1A7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om - HvidFooter">
            <a:extLst>
              <a:ext uri="{FF2B5EF4-FFF2-40B4-BE49-F238E27FC236}">
                <a16:creationId xmlns:a16="http://schemas.microsoft.com/office/drawing/2014/main" id="{F8959F1E-4383-35F7-E665-8CC09EDF377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256804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om - Hvid">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98C31E1B-0121-416B-8B8F-D1C701758C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 name="hcSlideMaster.1_Tom - HvidHeader">
            <a:extLst>
              <a:ext uri="{FF2B5EF4-FFF2-40B4-BE49-F238E27FC236}">
                <a16:creationId xmlns:a16="http://schemas.microsoft.com/office/drawing/2014/main" id="{EC067BDF-8477-FDD7-7B43-822B80D482C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Tom - HvidFooter">
            <a:extLst>
              <a:ext uri="{FF2B5EF4-FFF2-40B4-BE49-F238E27FC236}">
                <a16:creationId xmlns:a16="http://schemas.microsoft.com/office/drawing/2014/main" id="{9A390830-6222-A899-3CBD-C76573E407C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91262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hvid baggrund">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301BA31A-B1C7-4864-92FF-C2D007761F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sp>
        <p:nvSpPr>
          <p:cNvPr id="2" name="hcSlideMaster.Forside - hvid baggrundHeader">
            <a:extLst>
              <a:ext uri="{FF2B5EF4-FFF2-40B4-BE49-F238E27FC236}">
                <a16:creationId xmlns:a16="http://schemas.microsoft.com/office/drawing/2014/main" id="{1BEF38BF-1AB2-850E-038C-C8CA3C4C37B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Forside - hvid baggrundFooter">
            <a:extLst>
              <a:ext uri="{FF2B5EF4-FFF2-40B4-BE49-F238E27FC236}">
                <a16:creationId xmlns:a16="http://schemas.microsoft.com/office/drawing/2014/main" id="{5164A39B-8906-B8E7-00AA-DD1DB033FD0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245825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 Grøn">
    <p:bg>
      <p:bgRef idx="1001">
        <a:schemeClr val="bg2"/>
      </p:bgRef>
    </p:bg>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98C31E1B-0121-416B-8B8F-D1C701758C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 name="hcSlideMaster.Tom - GrønHeader">
            <a:extLst>
              <a:ext uri="{FF2B5EF4-FFF2-40B4-BE49-F238E27FC236}">
                <a16:creationId xmlns:a16="http://schemas.microsoft.com/office/drawing/2014/main" id="{3E62B0FD-CC9E-3A51-0D80-83B7B6D2D45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Tom - GrønFooter">
            <a:extLst>
              <a:ext uri="{FF2B5EF4-FFF2-40B4-BE49-F238E27FC236}">
                <a16:creationId xmlns:a16="http://schemas.microsoft.com/office/drawing/2014/main" id="{304191AB-20B6-249A-6BBA-2A7992CB610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96320854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5" y="4653650"/>
            <a:ext cx="3506031" cy="553825"/>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14. januar 2026</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 name="hcSlideMaster.AfslutningHeader">
            <a:extLst>
              <a:ext uri="{FF2B5EF4-FFF2-40B4-BE49-F238E27FC236}">
                <a16:creationId xmlns:a16="http://schemas.microsoft.com/office/drawing/2014/main" id="{E6DE418A-E93D-B5F0-915E-2778C8EBEA44}"/>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AfslutningFooter">
            <a:extLst>
              <a:ext uri="{FF2B5EF4-FFF2-40B4-BE49-F238E27FC236}">
                <a16:creationId xmlns:a16="http://schemas.microsoft.com/office/drawing/2014/main" id="{E4E1D8B7-AD5D-F1C7-2C82-C625640DFCF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601019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fslutning">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14. januar 2026</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pic>
        <p:nvPicPr>
          <p:cNvPr id="20" name="Billede 19">
            <a:extLst>
              <a:ext uri="{FF2B5EF4-FFF2-40B4-BE49-F238E27FC236}">
                <a16:creationId xmlns:a16="http://schemas.microsoft.com/office/drawing/2014/main" id="{B24AA693-B42B-4E17-B9B6-A40B1BE849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4137" y="4738098"/>
            <a:ext cx="2232347" cy="443480"/>
          </a:xfrm>
          <a:prstGeom prst="rect">
            <a:avLst/>
          </a:prstGeom>
        </p:spPr>
      </p:pic>
      <p:sp>
        <p:nvSpPr>
          <p:cNvPr id="2" name="hcSlideMaster.1_AfslutningHeader">
            <a:extLst>
              <a:ext uri="{FF2B5EF4-FFF2-40B4-BE49-F238E27FC236}">
                <a16:creationId xmlns:a16="http://schemas.microsoft.com/office/drawing/2014/main" id="{3AE3D6FC-8C63-A878-D687-C4A3EC1D6B2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AfslutningFooter">
            <a:extLst>
              <a:ext uri="{FF2B5EF4-FFF2-40B4-BE49-F238E27FC236}">
                <a16:creationId xmlns:a16="http://schemas.microsoft.com/office/drawing/2014/main" id="{0CE5F626-DFE0-ACDC-675F-7EE957CA08F1}"/>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35173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 billede - grøn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p:spPr>
        <p:txBody>
          <a:bodyPr/>
          <a:lstStyle/>
          <a:p>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0" name="LogoFront">
            <a:extLst>
              <a:ext uri="{FF2B5EF4-FFF2-40B4-BE49-F238E27FC236}">
                <a16:creationId xmlns:a16="http://schemas.microsoft.com/office/drawing/2014/main" id="{D14AC711-75A7-4492-B78E-ACA50E7B43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89843"/>
            <a:ext cx="3624666" cy="572564"/>
          </a:xfrm>
          <a:prstGeom prst="rect">
            <a:avLst/>
          </a:prstGeom>
        </p:spPr>
      </p:pic>
      <p:sp>
        <p:nvSpPr>
          <p:cNvPr id="2" name="hcSlideMaster377.Forside - billede - grønt logoHeader">
            <a:extLst>
              <a:ext uri="{FF2B5EF4-FFF2-40B4-BE49-F238E27FC236}">
                <a16:creationId xmlns:a16="http://schemas.microsoft.com/office/drawing/2014/main" id="{BE52619A-7F2F-70BF-EC97-4B8BCD42DB4F}"/>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377.Forside - billede - grønt logoFooter">
            <a:extLst>
              <a:ext uri="{FF2B5EF4-FFF2-40B4-BE49-F238E27FC236}">
                <a16:creationId xmlns:a16="http://schemas.microsoft.com/office/drawing/2014/main" id="{FDBE9F7F-8832-0FB1-0457-23A7D7C459A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325681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rside - billede - hvid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a:noFill/>
        </p:spPr>
        <p:txBody>
          <a:bodyPr/>
          <a:lstStyle/>
          <a:p>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1" name="Billede 20">
            <a:extLst>
              <a:ext uri="{FF2B5EF4-FFF2-40B4-BE49-F238E27FC236}">
                <a16:creationId xmlns:a16="http://schemas.microsoft.com/office/drawing/2014/main" id="{FEB5C9D4-ED3B-46A7-9813-8443D4DA5A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931" y="208164"/>
            <a:ext cx="3531094" cy="772156"/>
          </a:xfrm>
          <a:prstGeom prst="rect">
            <a:avLst/>
          </a:prstGeom>
        </p:spPr>
      </p:pic>
      <p:sp>
        <p:nvSpPr>
          <p:cNvPr id="2" name="hcSlideMaster377.1_Forside - billede - hvidt logoHeader">
            <a:extLst>
              <a:ext uri="{FF2B5EF4-FFF2-40B4-BE49-F238E27FC236}">
                <a16:creationId xmlns:a16="http://schemas.microsoft.com/office/drawing/2014/main" id="{9AEB492B-0A71-E557-A0BA-9A55D1E7F3C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377.1_Forside - billede - hvidt logoFooter">
            <a:extLst>
              <a:ext uri="{FF2B5EF4-FFF2-40B4-BE49-F238E27FC236}">
                <a16:creationId xmlns:a16="http://schemas.microsoft.com/office/drawing/2014/main" id="{78A3D499-26D8-DB90-D02E-9055F45B21F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7168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side - hvid baggrun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0" name="LogoFront">
            <a:extLst>
              <a:ext uri="{FF2B5EF4-FFF2-40B4-BE49-F238E27FC236}">
                <a16:creationId xmlns:a16="http://schemas.microsoft.com/office/drawing/2014/main" id="{A2D97E2C-A268-49A2-9D2D-12DDADD859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89843"/>
            <a:ext cx="3624666" cy="572564"/>
          </a:xfrm>
          <a:prstGeom prst="rect">
            <a:avLst/>
          </a:prstGeom>
        </p:spPr>
      </p:pic>
      <p:sp>
        <p:nvSpPr>
          <p:cNvPr id="2" name="hcSlideMaster377.Forside - hvid baggrundHeader">
            <a:extLst>
              <a:ext uri="{FF2B5EF4-FFF2-40B4-BE49-F238E27FC236}">
                <a16:creationId xmlns:a16="http://schemas.microsoft.com/office/drawing/2014/main" id="{8B7230A9-9DDD-2CE6-F52C-111988EE086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Forside - hvid baggrundFooter">
            <a:extLst>
              <a:ext uri="{FF2B5EF4-FFF2-40B4-BE49-F238E27FC236}">
                <a16:creationId xmlns:a16="http://schemas.microsoft.com/office/drawing/2014/main" id="{44C19F4C-6A4C-E31F-AEEA-6DD81DDD499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904540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 grøn baggrund">
    <p:bg>
      <p:bgPr>
        <a:solidFill>
          <a:srgbClr val="ECEFEE"/>
        </a:solidFill>
        <a:effectLst/>
      </p:bgPr>
    </p:bg>
    <p:spTree>
      <p:nvGrpSpPr>
        <p:cNvPr id="1" name=""/>
        <p:cNvGrpSpPr/>
        <p:nvPr/>
      </p:nvGrpSpPr>
      <p:grpSpPr>
        <a:xfrm>
          <a:off x="0" y="0"/>
          <a:ext cx="0" cy="0"/>
          <a:chOff x="0" y="0"/>
          <a:chExt cx="0" cy="0"/>
        </a:xfrm>
      </p:grpSpPr>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sp>
        <p:nvSpPr>
          <p:cNvPr id="17" name="Title 1">
            <a:extLst>
              <a:ext uri="{FF2B5EF4-FFF2-40B4-BE49-F238E27FC236}">
                <a16:creationId xmlns:a16="http://schemas.microsoft.com/office/drawing/2014/main" id="{9FB79EFA-FE8F-423F-B206-445B773C8758}"/>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19" name="Subtitle 2">
            <a:extLst>
              <a:ext uri="{FF2B5EF4-FFF2-40B4-BE49-F238E27FC236}">
                <a16:creationId xmlns:a16="http://schemas.microsoft.com/office/drawing/2014/main" id="{6BD9661D-2E9A-4861-8C54-A23E69BA3A73}"/>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pic>
        <p:nvPicPr>
          <p:cNvPr id="26" name="LogoFront">
            <a:extLst>
              <a:ext uri="{FF2B5EF4-FFF2-40B4-BE49-F238E27FC236}">
                <a16:creationId xmlns:a16="http://schemas.microsoft.com/office/drawing/2014/main" id="{F991955D-2259-4300-85E9-6CC5B216BB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89843"/>
            <a:ext cx="3624666" cy="572564"/>
          </a:xfrm>
          <a:prstGeom prst="rect">
            <a:avLst/>
          </a:prstGeom>
        </p:spPr>
      </p:pic>
      <p:sp>
        <p:nvSpPr>
          <p:cNvPr id="2" name="hcSlideMaster377.Forside - grøn baggrundHeader">
            <a:extLst>
              <a:ext uri="{FF2B5EF4-FFF2-40B4-BE49-F238E27FC236}">
                <a16:creationId xmlns:a16="http://schemas.microsoft.com/office/drawing/2014/main" id="{731F31FC-815D-CDDA-8C81-99760DE96FF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Forside - grøn baggrundFooter">
            <a:extLst>
              <a:ext uri="{FF2B5EF4-FFF2-40B4-BE49-F238E27FC236}">
                <a16:creationId xmlns:a16="http://schemas.microsoft.com/office/drawing/2014/main" id="{8043C414-862D-D570-5F96-4FFADB0A074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527002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rside - grøn baggrund">
    <p:bg>
      <p:bgPr>
        <a:solidFill>
          <a:schemeClr val="accent1"/>
        </a:solidFill>
        <a:effectLst/>
      </p:bgPr>
    </p:bg>
    <p:spTree>
      <p:nvGrpSpPr>
        <p:cNvPr id="1" name=""/>
        <p:cNvGrpSpPr/>
        <p:nvPr/>
      </p:nvGrpSpPr>
      <p:grpSpPr>
        <a:xfrm>
          <a:off x="0" y="0"/>
          <a:ext cx="0" cy="0"/>
          <a:chOff x="0" y="0"/>
          <a:chExt cx="0" cy="0"/>
        </a:xfrm>
      </p:grpSpPr>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1" name="Title 1">
            <a:extLst>
              <a:ext uri="{FF2B5EF4-FFF2-40B4-BE49-F238E27FC236}">
                <a16:creationId xmlns:a16="http://schemas.microsoft.com/office/drawing/2014/main" id="{89B0CC35-541A-4794-81FF-4532DCB5EC45}"/>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26" name="Subtitle 2">
            <a:extLst>
              <a:ext uri="{FF2B5EF4-FFF2-40B4-BE49-F238E27FC236}">
                <a16:creationId xmlns:a16="http://schemas.microsoft.com/office/drawing/2014/main" id="{220C9E1C-F38B-416B-8211-C7E6ABD61B8D}"/>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7" name="Bottom box">
            <a:extLst>
              <a:ext uri="{FF2B5EF4-FFF2-40B4-BE49-F238E27FC236}">
                <a16:creationId xmlns:a16="http://schemas.microsoft.com/office/drawing/2014/main" id="{9398524B-F330-4263-BF56-7ACBB485DC80}"/>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17" name="Billede 16">
            <a:extLst>
              <a:ext uri="{FF2B5EF4-FFF2-40B4-BE49-F238E27FC236}">
                <a16:creationId xmlns:a16="http://schemas.microsoft.com/office/drawing/2014/main" id="{D1AD1988-FE63-437C-B62B-243F1B9A2F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053" y="208164"/>
            <a:ext cx="3531094" cy="772156"/>
          </a:xfrm>
          <a:prstGeom prst="rect">
            <a:avLst/>
          </a:prstGeom>
        </p:spPr>
      </p:pic>
      <p:sp>
        <p:nvSpPr>
          <p:cNvPr id="2" name="hcSlideMaster377.1_Forside - grøn baggrundHeader">
            <a:extLst>
              <a:ext uri="{FF2B5EF4-FFF2-40B4-BE49-F238E27FC236}">
                <a16:creationId xmlns:a16="http://schemas.microsoft.com/office/drawing/2014/main" id="{1269E7F3-7205-B003-A8E3-6EEED71A46F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Forside - grøn baggrundFooter">
            <a:extLst>
              <a:ext uri="{FF2B5EF4-FFF2-40B4-BE49-F238E27FC236}">
                <a16:creationId xmlns:a16="http://schemas.microsoft.com/office/drawing/2014/main" id="{126C2AD8-F408-202F-2A46-B36D2F00E25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32076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felter vandret">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1" name="LogoFront">
            <a:extLst>
              <a:ext uri="{FF2B5EF4-FFF2-40B4-BE49-F238E27FC236}">
                <a16:creationId xmlns:a16="http://schemas.microsoft.com/office/drawing/2014/main" id="{2F2AC365-74B3-42CB-90A8-292FC78AD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Fire felter vandretHeader">
            <a:extLst>
              <a:ext uri="{FF2B5EF4-FFF2-40B4-BE49-F238E27FC236}">
                <a16:creationId xmlns:a16="http://schemas.microsoft.com/office/drawing/2014/main" id="{FFEFA881-8E20-A734-C705-A3DB0B06905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Fire felter vandretFooter">
            <a:extLst>
              <a:ext uri="{FF2B5EF4-FFF2-40B4-BE49-F238E27FC236}">
                <a16:creationId xmlns:a16="http://schemas.microsoft.com/office/drawing/2014/main" id="{09297CFF-B39D-0894-EF7D-6FE5792C5D3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64434480"/>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ire felter vandret_Mørk">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0" name="LogoFront">
            <a:extLst>
              <a:ext uri="{FF2B5EF4-FFF2-40B4-BE49-F238E27FC236}">
                <a16:creationId xmlns:a16="http://schemas.microsoft.com/office/drawing/2014/main" id="{201F0FE6-2BFF-4742-A339-880F0B7B48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Fire felter vandret_MørkHeader">
            <a:extLst>
              <a:ext uri="{FF2B5EF4-FFF2-40B4-BE49-F238E27FC236}">
                <a16:creationId xmlns:a16="http://schemas.microsoft.com/office/drawing/2014/main" id="{223DCD01-6B77-2ED7-CA31-9D84C876531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Fire felter vandret_MørkFooter">
            <a:extLst>
              <a:ext uri="{FF2B5EF4-FFF2-40B4-BE49-F238E27FC236}">
                <a16:creationId xmlns:a16="http://schemas.microsoft.com/office/drawing/2014/main" id="{D03A10B8-4BB0-7215-BF43-BF4FB390F99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607617585"/>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grøn baggrund">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91243"/>
            <a:ext cx="3615474" cy="571113"/>
          </a:xfrm>
          <a:prstGeom prst="rect">
            <a:avLst/>
          </a:prstGeom>
        </p:spPr>
      </p:pic>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sp>
        <p:nvSpPr>
          <p:cNvPr id="17" name="Title 1">
            <a:extLst>
              <a:ext uri="{FF2B5EF4-FFF2-40B4-BE49-F238E27FC236}">
                <a16:creationId xmlns:a16="http://schemas.microsoft.com/office/drawing/2014/main" id="{9FB79EFA-FE8F-423F-B206-445B773C8758}"/>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19" name="Subtitle 2">
            <a:extLst>
              <a:ext uri="{FF2B5EF4-FFF2-40B4-BE49-F238E27FC236}">
                <a16:creationId xmlns:a16="http://schemas.microsoft.com/office/drawing/2014/main" id="{6BD9661D-2E9A-4861-8C54-A23E69BA3A73}"/>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 name="hcSlideMaster.Forside - grøn baggrundHeader">
            <a:extLst>
              <a:ext uri="{FF2B5EF4-FFF2-40B4-BE49-F238E27FC236}">
                <a16:creationId xmlns:a16="http://schemas.microsoft.com/office/drawing/2014/main" id="{679ECC4D-25A1-B2C9-9028-B227AB28900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Forside - grøn baggrundFooter">
            <a:extLst>
              <a:ext uri="{FF2B5EF4-FFF2-40B4-BE49-F238E27FC236}">
                <a16:creationId xmlns:a16="http://schemas.microsoft.com/office/drawing/2014/main" id="{5027EFB7-F7F6-0588-0634-F3646503E86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45535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 felter lodr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pic>
        <p:nvPicPr>
          <p:cNvPr id="20" name="LogoFront">
            <a:extLst>
              <a:ext uri="{FF2B5EF4-FFF2-40B4-BE49-F238E27FC236}">
                <a16:creationId xmlns:a16="http://schemas.microsoft.com/office/drawing/2014/main" id="{1F3DD91F-2207-4851-A2FF-133A9816A7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re felter lodretHeader">
            <a:extLst>
              <a:ext uri="{FF2B5EF4-FFF2-40B4-BE49-F238E27FC236}">
                <a16:creationId xmlns:a16="http://schemas.microsoft.com/office/drawing/2014/main" id="{8D8C8429-8BC6-7A83-60DF-DF1CE1D0ABD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377.Tre felter lodretFooter">
            <a:extLst>
              <a:ext uri="{FF2B5EF4-FFF2-40B4-BE49-F238E27FC236}">
                <a16:creationId xmlns:a16="http://schemas.microsoft.com/office/drawing/2014/main" id="{D40607DA-FFF6-B4BE-0777-E6C75E96C252}"/>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500194442"/>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re felter lodret_Mør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3F5C59">
              <a:alpha val="10196"/>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pic>
        <p:nvPicPr>
          <p:cNvPr id="20" name="LogoFront">
            <a:extLst>
              <a:ext uri="{FF2B5EF4-FFF2-40B4-BE49-F238E27FC236}">
                <a16:creationId xmlns:a16="http://schemas.microsoft.com/office/drawing/2014/main" id="{A1736DED-20B7-4B28-9C71-E00E92A72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Tre felter lodret_MørkHeader">
            <a:extLst>
              <a:ext uri="{FF2B5EF4-FFF2-40B4-BE49-F238E27FC236}">
                <a16:creationId xmlns:a16="http://schemas.microsoft.com/office/drawing/2014/main" id="{16A97958-EF3F-40B7-F808-CB19856B6E8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377.1_Tre felter lodret_MørkFooter">
            <a:extLst>
              <a:ext uri="{FF2B5EF4-FFF2-40B4-BE49-F238E27FC236}">
                <a16:creationId xmlns:a16="http://schemas.microsoft.com/office/drawing/2014/main" id="{D6E49EE3-939A-F25B-F066-EADBF0CAAF5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362708195"/>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e felter lodret">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23" name="LogoFront">
            <a:extLst>
              <a:ext uri="{FF2B5EF4-FFF2-40B4-BE49-F238E27FC236}">
                <a16:creationId xmlns:a16="http://schemas.microsoft.com/office/drawing/2014/main" id="{33AFB912-111C-43D1-B42A-F1E08ACF65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Fire felter lodretHeader">
            <a:extLst>
              <a:ext uri="{FF2B5EF4-FFF2-40B4-BE49-F238E27FC236}">
                <a16:creationId xmlns:a16="http://schemas.microsoft.com/office/drawing/2014/main" id="{3AF0222F-88D1-5584-4073-36625245CA77}"/>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Fire felter lodretFooter">
            <a:extLst>
              <a:ext uri="{FF2B5EF4-FFF2-40B4-BE49-F238E27FC236}">
                <a16:creationId xmlns:a16="http://schemas.microsoft.com/office/drawing/2014/main" id="{8F49D1B2-0002-AA89-1DBF-C2D78B673E6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224988654"/>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ire felter lodret_Mørk">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23" name="LogoFront">
            <a:extLst>
              <a:ext uri="{FF2B5EF4-FFF2-40B4-BE49-F238E27FC236}">
                <a16:creationId xmlns:a16="http://schemas.microsoft.com/office/drawing/2014/main" id="{116B981D-6DDF-43C4-B4B0-6C54553FD6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Fire felter lodret_MørkHeader">
            <a:extLst>
              <a:ext uri="{FF2B5EF4-FFF2-40B4-BE49-F238E27FC236}">
                <a16:creationId xmlns:a16="http://schemas.microsoft.com/office/drawing/2014/main" id="{BE7D7681-05D1-96F1-B71D-23786F26136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Fire felter lodret_MørkFooter">
            <a:extLst>
              <a:ext uri="{FF2B5EF4-FFF2-40B4-BE49-F238E27FC236}">
                <a16:creationId xmlns:a16="http://schemas.microsoft.com/office/drawing/2014/main" id="{7B366BF4-DF5B-3AAD-50FD-AF73D444E9C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18816016"/>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9" name="LogoFront">
            <a:extLst>
              <a:ext uri="{FF2B5EF4-FFF2-40B4-BE49-F238E27FC236}">
                <a16:creationId xmlns:a16="http://schemas.microsoft.com/office/drawing/2014/main" id="{166423B2-8B75-4C90-9384-FCA1F80C55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ekst og felterHeader">
            <a:extLst>
              <a:ext uri="{FF2B5EF4-FFF2-40B4-BE49-F238E27FC236}">
                <a16:creationId xmlns:a16="http://schemas.microsoft.com/office/drawing/2014/main" id="{3A09A535-3CA5-8174-94DD-5CEBFAAB713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ekst og felterFooter">
            <a:extLst>
              <a:ext uri="{FF2B5EF4-FFF2-40B4-BE49-F238E27FC236}">
                <a16:creationId xmlns:a16="http://schemas.microsoft.com/office/drawing/2014/main" id="{2EF72196-897B-1A99-5D18-75E992DD1A1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816458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kst og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9" name="LogoFront">
            <a:extLst>
              <a:ext uri="{FF2B5EF4-FFF2-40B4-BE49-F238E27FC236}">
                <a16:creationId xmlns:a16="http://schemas.microsoft.com/office/drawing/2014/main" id="{BC0EE3FA-BE92-4B9C-A4EF-B6F4A35280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Tekst og felter_MørkHeader">
            <a:extLst>
              <a:ext uri="{FF2B5EF4-FFF2-40B4-BE49-F238E27FC236}">
                <a16:creationId xmlns:a16="http://schemas.microsoft.com/office/drawing/2014/main" id="{542E414C-4102-FA65-E15D-5F4122F4685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Tekst og felter_MørkFooter">
            <a:extLst>
              <a:ext uri="{FF2B5EF4-FFF2-40B4-BE49-F238E27FC236}">
                <a16:creationId xmlns:a16="http://schemas.microsoft.com/office/drawing/2014/main" id="{115D63BD-7DF4-4C09-A179-4B41305FAD1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44780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ks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23516" y="1452376"/>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23516" y="3698964"/>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65985"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65985"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0" name="LogoFront">
            <a:extLst>
              <a:ext uri="{FF2B5EF4-FFF2-40B4-BE49-F238E27FC236}">
                <a16:creationId xmlns:a16="http://schemas.microsoft.com/office/drawing/2014/main" id="{D6F55C12-EDAB-45F9-968B-0DD9B9EB82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seks felterHeader">
            <a:extLst>
              <a:ext uri="{FF2B5EF4-FFF2-40B4-BE49-F238E27FC236}">
                <a16:creationId xmlns:a16="http://schemas.microsoft.com/office/drawing/2014/main" id="{08246F67-40D7-9954-418E-EA761828E74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seks felterFooter">
            <a:extLst>
              <a:ext uri="{FF2B5EF4-FFF2-40B4-BE49-F238E27FC236}">
                <a16:creationId xmlns:a16="http://schemas.microsoft.com/office/drawing/2014/main" id="{1E62DBDA-CBDD-286C-E504-78E60893105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969595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ks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17166" y="1458726"/>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17166" y="3698964"/>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53285"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53285"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0" name="LogoFront">
            <a:extLst>
              <a:ext uri="{FF2B5EF4-FFF2-40B4-BE49-F238E27FC236}">
                <a16:creationId xmlns:a16="http://schemas.microsoft.com/office/drawing/2014/main" id="{AF9C7197-24BD-4B37-8960-D814E08910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seks felter_MørkHeader">
            <a:extLst>
              <a:ext uri="{FF2B5EF4-FFF2-40B4-BE49-F238E27FC236}">
                <a16:creationId xmlns:a16="http://schemas.microsoft.com/office/drawing/2014/main" id="{15402324-4ED3-1EA3-3195-BBA21AA7F8C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seks felter_MørkFooter">
            <a:extLst>
              <a:ext uri="{FF2B5EF4-FFF2-40B4-BE49-F238E27FC236}">
                <a16:creationId xmlns:a16="http://schemas.microsoft.com/office/drawing/2014/main" id="{B0F21D59-C4C9-BB50-05A6-AA5077C1D94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292864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og billedfelt">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9" name="Background">
            <a:extLst>
              <a:ext uri="{FF2B5EF4-FFF2-40B4-BE49-F238E27FC236}">
                <a16:creationId xmlns:a16="http://schemas.microsoft.com/office/drawing/2014/main" id="{519DD2FF-F657-4F92-9C36-71EF0997A3E7}"/>
              </a:ext>
            </a:extLst>
          </p:cNvPr>
          <p:cNvSpPr/>
          <p:nvPr userDrawn="1"/>
        </p:nvSpPr>
        <p:spPr>
          <a:xfrm>
            <a:off x="0" y="1016381"/>
            <a:ext cx="12190025" cy="5005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6" name="Content Placeholder 2">
            <a:extLst>
              <a:ext uri="{FF2B5EF4-FFF2-40B4-BE49-F238E27FC236}">
                <a16:creationId xmlns:a16="http://schemas.microsoft.com/office/drawing/2014/main" id="{E1B23896-0888-431E-9316-24CBED9ECF46}"/>
              </a:ext>
            </a:extLst>
          </p:cNvPr>
          <p:cNvSpPr>
            <a:spLocks noGrp="1"/>
          </p:cNvSpPr>
          <p:nvPr>
            <p:ph idx="1" hasCustomPrompt="1"/>
          </p:nvPr>
        </p:nvSpPr>
        <p:spPr>
          <a:xfrm>
            <a:off x="787399" y="2158409"/>
            <a:ext cx="3385001" cy="289205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EB804C0-E8B2-4394-A38F-D772B5F85733}"/>
              </a:ext>
            </a:extLst>
          </p:cNvPr>
          <p:cNvSpPr>
            <a:spLocks noGrp="1"/>
          </p:cNvSpPr>
          <p:nvPr>
            <p:ph idx="47" hasCustomPrompt="1"/>
          </p:nvPr>
        </p:nvSpPr>
        <p:spPr>
          <a:xfrm>
            <a:off x="4818888" y="1390781"/>
            <a:ext cx="6559711" cy="428700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Text Placeholder 10">
            <a:extLst>
              <a:ext uri="{FF2B5EF4-FFF2-40B4-BE49-F238E27FC236}">
                <a16:creationId xmlns:a16="http://schemas.microsoft.com/office/drawing/2014/main" id="{AF2AF452-3555-4828-A4D5-CE397A630964}"/>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36" name="Title 1">
            <a:extLst>
              <a:ext uri="{FF2B5EF4-FFF2-40B4-BE49-F238E27FC236}">
                <a16:creationId xmlns:a16="http://schemas.microsoft.com/office/drawing/2014/main" id="{29313E4E-7806-47AA-BB5F-46ED3A9A505C}"/>
              </a:ext>
            </a:extLst>
          </p:cNvPr>
          <p:cNvSpPr>
            <a:spLocks noGrp="1"/>
          </p:cNvSpPr>
          <p:nvPr>
            <p:ph type="title" hasCustomPrompt="1"/>
          </p:nvPr>
        </p:nvSpPr>
        <p:spPr>
          <a:xfrm>
            <a:off x="787399" y="1375512"/>
            <a:ext cx="3385001" cy="708285"/>
          </a:xfrm>
        </p:spPr>
        <p:txBody>
          <a:bodyPr anchor="t"/>
          <a:lstStyle>
            <a:lvl1pPr>
              <a:defRPr sz="1800"/>
            </a:lvl1pPr>
          </a:lstStyle>
          <a:p>
            <a:r>
              <a:rPr lang="da-DK" dirty="0"/>
              <a:t>Klik her for at tilføje en titel</a:t>
            </a:r>
          </a:p>
        </p:txBody>
      </p:sp>
      <p:sp>
        <p:nvSpPr>
          <p:cNvPr id="38" name="Rectangle 16">
            <a:extLst>
              <a:ext uri="{FF2B5EF4-FFF2-40B4-BE49-F238E27FC236}">
                <a16:creationId xmlns:a16="http://schemas.microsoft.com/office/drawing/2014/main" id="{28532385-9750-4DA5-826A-F81545532EE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40" name="Date Placeholder 5">
            <a:extLst>
              <a:ext uri="{FF2B5EF4-FFF2-40B4-BE49-F238E27FC236}">
                <a16:creationId xmlns:a16="http://schemas.microsoft.com/office/drawing/2014/main" id="{A2097FAA-F4C8-435D-8ED6-52A196EC2F2E}"/>
              </a:ext>
            </a:extLst>
          </p:cNvPr>
          <p:cNvSpPr>
            <a:spLocks noGrp="1"/>
          </p:cNvSpPr>
          <p:nvPr>
            <p:ph type="dt" sz="half" idx="33"/>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41" name="Footer Placeholder 6">
            <a:extLst>
              <a:ext uri="{FF2B5EF4-FFF2-40B4-BE49-F238E27FC236}">
                <a16:creationId xmlns:a16="http://schemas.microsoft.com/office/drawing/2014/main" id="{5C4464E2-1EC6-4BC0-B758-FA7AD6AC0D54}"/>
              </a:ext>
            </a:extLst>
          </p:cNvPr>
          <p:cNvSpPr>
            <a:spLocks noGrp="1"/>
          </p:cNvSpPr>
          <p:nvPr>
            <p:ph type="ftr" sz="quarter" idx="34"/>
          </p:nvPr>
        </p:nvSpPr>
        <p:spPr>
          <a:xfrm>
            <a:off x="8146256" y="6392547"/>
            <a:ext cx="2823369" cy="167552"/>
          </a:xfrm>
        </p:spPr>
        <p:txBody>
          <a:bodyPr/>
          <a:lstStyle/>
          <a:p>
            <a:endParaRPr lang="da-DK" dirty="0"/>
          </a:p>
        </p:txBody>
      </p:sp>
      <p:sp>
        <p:nvSpPr>
          <p:cNvPr id="42" name="Slide Number Placeholder 8">
            <a:extLst>
              <a:ext uri="{FF2B5EF4-FFF2-40B4-BE49-F238E27FC236}">
                <a16:creationId xmlns:a16="http://schemas.microsoft.com/office/drawing/2014/main" id="{CD072F9A-0AC1-4ECA-AEE3-499C450EFC25}"/>
              </a:ext>
            </a:extLst>
          </p:cNvPr>
          <p:cNvSpPr>
            <a:spLocks noGrp="1"/>
          </p:cNvSpPr>
          <p:nvPr>
            <p:ph type="sldNum" sz="quarter" idx="35"/>
          </p:nvPr>
        </p:nvSpPr>
        <p:spPr>
          <a:xfrm>
            <a:off x="11384640" y="6514880"/>
            <a:ext cx="373218" cy="208122"/>
          </a:xfrm>
        </p:spPr>
        <p:txBody>
          <a:bodyPr wrap="none"/>
          <a:lstStyle/>
          <a:p>
            <a:fld id="{E1EA47C5-00F7-4308-9CB9-463B1A6058F9}" type="slidenum">
              <a:rPr lang="da-DK" smtClean="0"/>
              <a:pPr/>
              <a:t>‹nr.›</a:t>
            </a:fld>
            <a:endParaRPr lang="da-DK" dirty="0"/>
          </a:p>
        </p:txBody>
      </p:sp>
      <p:pic>
        <p:nvPicPr>
          <p:cNvPr id="20" name="LogoFront">
            <a:extLst>
              <a:ext uri="{FF2B5EF4-FFF2-40B4-BE49-F238E27FC236}">
                <a16:creationId xmlns:a16="http://schemas.microsoft.com/office/drawing/2014/main" id="{8DFA2AD9-F3B8-4145-8B1E-A74797E8DF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ekst og billedfeltHeader">
            <a:extLst>
              <a:ext uri="{FF2B5EF4-FFF2-40B4-BE49-F238E27FC236}">
                <a16:creationId xmlns:a16="http://schemas.microsoft.com/office/drawing/2014/main" id="{4403F182-E9D0-28C5-15A9-B990AF67833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ekst og billedfeltFooter">
            <a:extLst>
              <a:ext uri="{FF2B5EF4-FFF2-40B4-BE49-F238E27FC236}">
                <a16:creationId xmlns:a16="http://schemas.microsoft.com/office/drawing/2014/main" id="{1EF0A02F-E27C-9248-79AF-B4D57633CA0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705133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3" name="Background">
            <a:extLst>
              <a:ext uri="{FF2B5EF4-FFF2-40B4-BE49-F238E27FC236}">
                <a16:creationId xmlns:a16="http://schemas.microsoft.com/office/drawing/2014/main" id="{1169C96C-6F8A-46EF-9DCC-ACF00DAA1686}"/>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4" name="Background">
            <a:extLst>
              <a:ext uri="{FF2B5EF4-FFF2-40B4-BE49-F238E27FC236}">
                <a16:creationId xmlns:a16="http://schemas.microsoft.com/office/drawing/2014/main" id="{1E5530E8-F315-4A43-99C8-164420FC4184}"/>
              </a:ext>
            </a:extLst>
          </p:cNvPr>
          <p:cNvSpPr/>
          <p:nvPr userDrawn="1"/>
        </p:nvSpPr>
        <p:spPr>
          <a:xfrm>
            <a:off x="0" y="1460509"/>
            <a:ext cx="12190025" cy="4561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27" name="Content Placeholder 2">
            <a:extLst>
              <a:ext uri="{FF2B5EF4-FFF2-40B4-BE49-F238E27FC236}">
                <a16:creationId xmlns:a16="http://schemas.microsoft.com/office/drawing/2014/main" id="{B3DB3762-6D20-4C8A-B58E-9B959AC15D9F}"/>
              </a:ext>
            </a:extLst>
          </p:cNvPr>
          <p:cNvSpPr>
            <a:spLocks noGrp="1"/>
          </p:cNvSpPr>
          <p:nvPr>
            <p:ph idx="47" hasCustomPrompt="1"/>
          </p:nvPr>
        </p:nvSpPr>
        <p:spPr>
          <a:xfrm>
            <a:off x="2552403" y="1726909"/>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2" name="Content Placeholder 2">
            <a:extLst>
              <a:ext uri="{FF2B5EF4-FFF2-40B4-BE49-F238E27FC236}">
                <a16:creationId xmlns:a16="http://schemas.microsoft.com/office/drawing/2014/main" id="{3AB0D464-2B76-45DF-A1A7-D5CC2D74A9EF}"/>
              </a:ext>
            </a:extLst>
          </p:cNvPr>
          <p:cNvSpPr>
            <a:spLocks noGrp="1"/>
          </p:cNvSpPr>
          <p:nvPr>
            <p:ph idx="48" hasCustomPrompt="1"/>
          </p:nvPr>
        </p:nvSpPr>
        <p:spPr>
          <a:xfrm>
            <a:off x="6263258" y="1715367"/>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4" name="Content Placeholder 2">
            <a:extLst>
              <a:ext uri="{FF2B5EF4-FFF2-40B4-BE49-F238E27FC236}">
                <a16:creationId xmlns:a16="http://schemas.microsoft.com/office/drawing/2014/main" id="{C932AF9B-6DDA-4F17-8B00-7FA237BB4255}"/>
              </a:ext>
            </a:extLst>
          </p:cNvPr>
          <p:cNvSpPr>
            <a:spLocks noGrp="1"/>
          </p:cNvSpPr>
          <p:nvPr>
            <p:ph idx="49" hasCustomPrompt="1"/>
          </p:nvPr>
        </p:nvSpPr>
        <p:spPr>
          <a:xfrm>
            <a:off x="8028262" y="1715076"/>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6" name="Text Placeholder 28">
            <a:extLst>
              <a:ext uri="{FF2B5EF4-FFF2-40B4-BE49-F238E27FC236}">
                <a16:creationId xmlns:a16="http://schemas.microsoft.com/office/drawing/2014/main" id="{CD58AD11-3E21-4358-9F16-CFAD8C8512C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8" name="Text Placeholder 30">
            <a:extLst>
              <a:ext uri="{FF2B5EF4-FFF2-40B4-BE49-F238E27FC236}">
                <a16:creationId xmlns:a16="http://schemas.microsoft.com/office/drawing/2014/main" id="{20FC420B-56C3-4603-96FC-AC25E0C8E32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40" name="Text Placeholder 32">
            <a:extLst>
              <a:ext uri="{FF2B5EF4-FFF2-40B4-BE49-F238E27FC236}">
                <a16:creationId xmlns:a16="http://schemas.microsoft.com/office/drawing/2014/main" id="{6654DD7A-1264-4D5B-9BBA-6144E863E2E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pic>
        <p:nvPicPr>
          <p:cNvPr id="22" name="LogoFront">
            <a:extLst>
              <a:ext uri="{FF2B5EF4-FFF2-40B4-BE49-F238E27FC236}">
                <a16:creationId xmlns:a16="http://schemas.microsoft.com/office/drawing/2014/main" id="{F3DFF64F-1202-4F9E-A51C-276A97C3A0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ekstHeader">
            <a:extLst>
              <a:ext uri="{FF2B5EF4-FFF2-40B4-BE49-F238E27FC236}">
                <a16:creationId xmlns:a16="http://schemas.microsoft.com/office/drawing/2014/main" id="{84556376-F3AF-01A7-C379-6EC9192AD16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ekstFooter">
            <a:extLst>
              <a:ext uri="{FF2B5EF4-FFF2-40B4-BE49-F238E27FC236}">
                <a16:creationId xmlns:a16="http://schemas.microsoft.com/office/drawing/2014/main" id="{862AEF81-3EBC-9CEB-F1FF-9FBDD8E4E5A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39184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rside - grøn baggrund">
    <p:bg>
      <p:bgPr>
        <a:solidFill>
          <a:schemeClr val="accent1"/>
        </a:solidFill>
        <a:effectLst/>
      </p:bgPr>
    </p:bg>
    <p:spTree>
      <p:nvGrpSpPr>
        <p:cNvPr id="1" name=""/>
        <p:cNvGrpSpPr/>
        <p:nvPr/>
      </p:nvGrpSpPr>
      <p:grpSpPr>
        <a:xfrm>
          <a:off x="0" y="0"/>
          <a:ext cx="0" cy="0"/>
          <a:chOff x="0" y="0"/>
          <a:chExt cx="0" cy="0"/>
        </a:xfrm>
      </p:grpSpPr>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14. januar 2026</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1" name="Title 1">
            <a:extLst>
              <a:ext uri="{FF2B5EF4-FFF2-40B4-BE49-F238E27FC236}">
                <a16:creationId xmlns:a16="http://schemas.microsoft.com/office/drawing/2014/main" id="{89B0CC35-541A-4794-81FF-4532DCB5EC45}"/>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26" name="Subtitle 2">
            <a:extLst>
              <a:ext uri="{FF2B5EF4-FFF2-40B4-BE49-F238E27FC236}">
                <a16:creationId xmlns:a16="http://schemas.microsoft.com/office/drawing/2014/main" id="{220C9E1C-F38B-416B-8211-C7E6ABD61B8D}"/>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7" name="Bottom box">
            <a:extLst>
              <a:ext uri="{FF2B5EF4-FFF2-40B4-BE49-F238E27FC236}">
                <a16:creationId xmlns:a16="http://schemas.microsoft.com/office/drawing/2014/main" id="{9398524B-F330-4263-BF56-7ACBB485DC80}"/>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8" name="Billede 27">
            <a:extLst>
              <a:ext uri="{FF2B5EF4-FFF2-40B4-BE49-F238E27FC236}">
                <a16:creationId xmlns:a16="http://schemas.microsoft.com/office/drawing/2014/main" id="{2139D49E-B46D-4A33-B06A-9B9F1E16311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6036" y="378751"/>
            <a:ext cx="2307236" cy="458357"/>
          </a:xfrm>
          <a:prstGeom prst="rect">
            <a:avLst/>
          </a:prstGeom>
        </p:spPr>
      </p:pic>
      <p:sp>
        <p:nvSpPr>
          <p:cNvPr id="2" name="hcSlideMaster.1_Forside - grøn baggrundHeader">
            <a:extLst>
              <a:ext uri="{FF2B5EF4-FFF2-40B4-BE49-F238E27FC236}">
                <a16:creationId xmlns:a16="http://schemas.microsoft.com/office/drawing/2014/main" id="{81C0E084-E668-CF8F-C3A2-8E006E418B0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Forside - grøn baggrundFooter">
            <a:extLst>
              <a:ext uri="{FF2B5EF4-FFF2-40B4-BE49-F238E27FC236}">
                <a16:creationId xmlns:a16="http://schemas.microsoft.com/office/drawing/2014/main" id="{E5D33BBC-67A3-D4D0-FA5A-C9CEC469305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862936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og billede 2">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B9C22391-3EE4-480C-B64C-CF2778AC96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ekst og billede 2Header">
            <a:extLst>
              <a:ext uri="{FF2B5EF4-FFF2-40B4-BE49-F238E27FC236}">
                <a16:creationId xmlns:a16="http://schemas.microsoft.com/office/drawing/2014/main" id="{8E3702C4-0F50-B0AA-7E63-49875DAB341F}"/>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ekst og billede 2Footer">
            <a:extLst>
              <a:ext uri="{FF2B5EF4-FFF2-40B4-BE49-F238E27FC236}">
                <a16:creationId xmlns:a16="http://schemas.microsoft.com/office/drawing/2014/main" id="{1199F987-F202-5C8F-9FCE-CB0A6353BAB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757594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kst og billede 2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80EC43FF-DE72-4C2D-B529-0948BDAE4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Tekst og billede 2_MørkHeader">
            <a:extLst>
              <a:ext uri="{FF2B5EF4-FFF2-40B4-BE49-F238E27FC236}">
                <a16:creationId xmlns:a16="http://schemas.microsoft.com/office/drawing/2014/main" id="{A3A2FF8A-9AD9-C0B6-73BD-D4D6A4B911E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Tekst og billede 2_MørkFooter">
            <a:extLst>
              <a:ext uri="{FF2B5EF4-FFF2-40B4-BE49-F238E27FC236}">
                <a16:creationId xmlns:a16="http://schemas.microsoft.com/office/drawing/2014/main" id="{DABE3BBA-1565-1B70-BB3C-5861740F16A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078816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og billede 3">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21680BE7-569C-47EF-A9AF-62AD80EF1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ekst og billede 3Header">
            <a:extLst>
              <a:ext uri="{FF2B5EF4-FFF2-40B4-BE49-F238E27FC236}">
                <a16:creationId xmlns:a16="http://schemas.microsoft.com/office/drawing/2014/main" id="{4D8E1606-4C6C-D5C7-E556-9B6A91F117F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ekst og billede 3Footer">
            <a:extLst>
              <a:ext uri="{FF2B5EF4-FFF2-40B4-BE49-F238E27FC236}">
                <a16:creationId xmlns:a16="http://schemas.microsoft.com/office/drawing/2014/main" id="{6551D557-2676-ED77-03CD-98AA7AC7BB2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716457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kst og billede 3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8B4B1866-EA20-4824-99AC-5A85219C32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Tekst og billede 3_MørkHeader">
            <a:extLst>
              <a:ext uri="{FF2B5EF4-FFF2-40B4-BE49-F238E27FC236}">
                <a16:creationId xmlns:a16="http://schemas.microsoft.com/office/drawing/2014/main" id="{B716304D-739B-9C07-7C6E-38F0AB727DA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Tekst og billede 3_MørkFooter">
            <a:extLst>
              <a:ext uri="{FF2B5EF4-FFF2-40B4-BE49-F238E27FC236}">
                <a16:creationId xmlns:a16="http://schemas.microsoft.com/office/drawing/2014/main" id="{75DFFF37-03FF-ACCB-1F0A-F9141898E22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220624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8" name="LogoFront">
            <a:extLst>
              <a:ext uri="{FF2B5EF4-FFF2-40B4-BE49-F238E27FC236}">
                <a16:creationId xmlns:a16="http://schemas.microsoft.com/office/drawing/2014/main" id="{EEA91326-829F-4C36-93DD-682349FBE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abelHeader">
            <a:extLst>
              <a:ext uri="{FF2B5EF4-FFF2-40B4-BE49-F238E27FC236}">
                <a16:creationId xmlns:a16="http://schemas.microsoft.com/office/drawing/2014/main" id="{4EFB7081-62DE-17D6-FF94-8FB0CF29CA0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abelFooter">
            <a:extLst>
              <a:ext uri="{FF2B5EF4-FFF2-40B4-BE49-F238E27FC236}">
                <a16:creationId xmlns:a16="http://schemas.microsoft.com/office/drawing/2014/main" id="{789F7E43-3218-C359-1500-99FAE459E21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84182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3F5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8" name="LogoFront">
            <a:extLst>
              <a:ext uri="{FF2B5EF4-FFF2-40B4-BE49-F238E27FC236}">
                <a16:creationId xmlns:a16="http://schemas.microsoft.com/office/drawing/2014/main" id="{14BE876F-4D85-44CE-9C96-2D38546253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TabelHeader">
            <a:extLst>
              <a:ext uri="{FF2B5EF4-FFF2-40B4-BE49-F238E27FC236}">
                <a16:creationId xmlns:a16="http://schemas.microsoft.com/office/drawing/2014/main" id="{AF15791B-658F-576D-E429-C236A5AD9B0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TabelFooter">
            <a:extLst>
              <a:ext uri="{FF2B5EF4-FFF2-40B4-BE49-F238E27FC236}">
                <a16:creationId xmlns:a16="http://schemas.microsoft.com/office/drawing/2014/main" id="{E06A37C0-488B-51FC-BB8A-C37BC621B41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957452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og bille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FECFB662-B7B7-40F5-85A4-07C6A6BB894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1E725BF-BFED-41E8-BFFA-51E04A8FEFA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449CE72-C965-45BF-B3FB-FDA2557217C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2059333-0D49-491B-B740-DEC7CA90D8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6E69A8B-42EA-4579-BA70-25AF3D6BF54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D9B19022-F00E-4A36-A34E-412BD79B5DB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6" name="LogoFront">
            <a:extLst>
              <a:ext uri="{FF2B5EF4-FFF2-40B4-BE49-F238E27FC236}">
                <a16:creationId xmlns:a16="http://schemas.microsoft.com/office/drawing/2014/main" id="{93A0EE81-2757-4CDB-A9CF-15F87C7E6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3" name="hcSlideMaster377.Tekst og billede 1Header">
            <a:extLst>
              <a:ext uri="{FF2B5EF4-FFF2-40B4-BE49-F238E27FC236}">
                <a16:creationId xmlns:a16="http://schemas.microsoft.com/office/drawing/2014/main" id="{92EA922E-70B8-9085-F57F-2C04EA52621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377.Tekst og billede 1Footer">
            <a:extLst>
              <a:ext uri="{FF2B5EF4-FFF2-40B4-BE49-F238E27FC236}">
                <a16:creationId xmlns:a16="http://schemas.microsoft.com/office/drawing/2014/main" id="{7C9A34F6-B92D-3D18-0A8B-482BF403014E}"/>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072533751"/>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74BC8EDD-67B4-429E-AA41-8DE45F7A416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5981FD92-853F-4EF4-AB6A-CB3D58EABC5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344DC34-B415-4C79-83EC-FD18BB13B23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7C4FAB30-1C07-456C-A9BB-7801F945DD4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B5A9E7A4-DD51-4138-BF52-C82A0D1F04B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DC249281-EF66-4F7E-AC42-D497D19E4F6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7" name="LogoFront">
            <a:extLst>
              <a:ext uri="{FF2B5EF4-FFF2-40B4-BE49-F238E27FC236}">
                <a16:creationId xmlns:a16="http://schemas.microsoft.com/office/drawing/2014/main" id="{13B9DBAC-806C-4029-80A8-FBC39165D8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3" name="hcSlideMaster377.Tekst og to billederHeader">
            <a:extLst>
              <a:ext uri="{FF2B5EF4-FFF2-40B4-BE49-F238E27FC236}">
                <a16:creationId xmlns:a16="http://schemas.microsoft.com/office/drawing/2014/main" id="{976E6197-22D9-32A2-31F5-CD1EB7211CE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377.Tekst og to billederFooter">
            <a:extLst>
              <a:ext uri="{FF2B5EF4-FFF2-40B4-BE49-F238E27FC236}">
                <a16:creationId xmlns:a16="http://schemas.microsoft.com/office/drawing/2014/main" id="{07CA71B4-A0BF-23AB-2D1F-C0D484C4AE7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545029413"/>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accent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bg1"/>
                </a:solidFill>
              </a:defRPr>
            </a:lvl1pPr>
            <a:lvl2pPr marL="171450" indent="-171450">
              <a:lnSpc>
                <a:spcPts val="1600"/>
              </a:lnSpc>
              <a:spcBef>
                <a:spcPts val="0"/>
              </a:spcBef>
              <a:buFont typeface="Arial" panose="020B0604020202020204" pitchFamily="34" charset="0"/>
              <a:buChar char="•"/>
              <a:defRPr sz="1200">
                <a:solidFill>
                  <a:schemeClr val="bg1"/>
                </a:solidFill>
              </a:defRPr>
            </a:lvl2pPr>
            <a:lvl3pPr marL="180003" indent="-180003">
              <a:lnSpc>
                <a:spcPts val="1600"/>
              </a:lnSpc>
              <a:spcBef>
                <a:spcPts val="0"/>
              </a:spcBef>
              <a:buFont typeface="Arial" panose="020B0604020202020204" pitchFamily="34" charset="0"/>
              <a:buChar char="•"/>
              <a:defRPr sz="1000">
                <a:solidFill>
                  <a:schemeClr val="bg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pic>
        <p:nvPicPr>
          <p:cNvPr id="16" name="LogoFront">
            <a:extLst>
              <a:ext uri="{FF2B5EF4-FFF2-40B4-BE49-F238E27FC236}">
                <a16:creationId xmlns:a16="http://schemas.microsoft.com/office/drawing/2014/main" id="{FBBEDEAB-98BC-4FA0-93E5-8624A902CB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Stort billede og tekst boksHeader">
            <a:extLst>
              <a:ext uri="{FF2B5EF4-FFF2-40B4-BE49-F238E27FC236}">
                <a16:creationId xmlns:a16="http://schemas.microsoft.com/office/drawing/2014/main" id="{494C44F0-40E3-1B93-0944-12635985A65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Stort billede og tekst boksFooter">
            <a:extLst>
              <a:ext uri="{FF2B5EF4-FFF2-40B4-BE49-F238E27FC236}">
                <a16:creationId xmlns:a16="http://schemas.microsoft.com/office/drawing/2014/main" id="{363B5C1A-557B-C4CC-7844-F3F1B1279B2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609170492"/>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bg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tx1"/>
                </a:solidFill>
              </a:defRPr>
            </a:lvl1pPr>
            <a:lvl2pPr marL="171450" indent="-171450">
              <a:lnSpc>
                <a:spcPts val="1600"/>
              </a:lnSpc>
              <a:spcBef>
                <a:spcPts val="0"/>
              </a:spcBef>
              <a:buFont typeface="Arial" panose="020B0604020202020204" pitchFamily="34" charset="0"/>
              <a:buChar char="•"/>
              <a:defRPr sz="1200">
                <a:solidFill>
                  <a:schemeClr val="tx1"/>
                </a:solidFill>
              </a:defRPr>
            </a:lvl2pPr>
            <a:lvl3pPr marL="180003" indent="-180003">
              <a:lnSpc>
                <a:spcPts val="1600"/>
              </a:lnSpc>
              <a:spcBef>
                <a:spcPts val="0"/>
              </a:spcBef>
              <a:buFont typeface="Arial" panose="020B0604020202020204" pitchFamily="34" charset="0"/>
              <a:buChar char="•"/>
              <a:defRPr sz="1000">
                <a:solidFill>
                  <a:schemeClr val="tx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pic>
        <p:nvPicPr>
          <p:cNvPr id="16" name="LogoFront">
            <a:extLst>
              <a:ext uri="{FF2B5EF4-FFF2-40B4-BE49-F238E27FC236}">
                <a16:creationId xmlns:a16="http://schemas.microsoft.com/office/drawing/2014/main" id="{3D7C992F-6665-4DFE-9E06-43F0662880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1_Stort billede og tekst boksHeader">
            <a:extLst>
              <a:ext uri="{FF2B5EF4-FFF2-40B4-BE49-F238E27FC236}">
                <a16:creationId xmlns:a16="http://schemas.microsoft.com/office/drawing/2014/main" id="{0A23686A-ADE6-B57E-785C-DCF45EFE90F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Stort billede og tekst boksFooter">
            <a:extLst>
              <a:ext uri="{FF2B5EF4-FFF2-40B4-BE49-F238E27FC236}">
                <a16:creationId xmlns:a16="http://schemas.microsoft.com/office/drawing/2014/main" id="{59C11C32-B781-413E-A083-5AB826B43C22}"/>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689946243"/>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e felter vandret">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Fire felter vandretHeader">
            <a:extLst>
              <a:ext uri="{FF2B5EF4-FFF2-40B4-BE49-F238E27FC236}">
                <a16:creationId xmlns:a16="http://schemas.microsoft.com/office/drawing/2014/main" id="{B9A30B54-5AC1-FBB0-EB80-F82F2F0B2E6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Fire felter vandretFooter">
            <a:extLst>
              <a:ext uri="{FF2B5EF4-FFF2-40B4-BE49-F238E27FC236}">
                <a16:creationId xmlns:a16="http://schemas.microsoft.com/office/drawing/2014/main" id="{24B1F509-3C63-5BAA-667D-66E624017A4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74367193"/>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kst og bille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10596240" cy="3928543"/>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FECFB662-B7B7-40F5-85A4-07C6A6BB894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1E725BF-BFED-41E8-BFFA-51E04A8FEFA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449CE72-C965-45BF-B3FB-FDA2557217C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2059333-0D49-491B-B740-DEC7CA90D8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6E69A8B-42EA-4579-BA70-25AF3D6BF54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D9B19022-F00E-4A36-A34E-412BD79B5DB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6" name="LogoFront">
            <a:extLst>
              <a:ext uri="{FF2B5EF4-FFF2-40B4-BE49-F238E27FC236}">
                <a16:creationId xmlns:a16="http://schemas.microsoft.com/office/drawing/2014/main" id="{93A0EE81-2757-4CDB-A9CF-15F87C7E6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3" name="hcSlideMaster377.1_Tekst og billede 1Header">
            <a:extLst>
              <a:ext uri="{FF2B5EF4-FFF2-40B4-BE49-F238E27FC236}">
                <a16:creationId xmlns:a16="http://schemas.microsoft.com/office/drawing/2014/main" id="{D10752B4-24AE-968F-BF6A-22602ABAB21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377.1_Tekst og billede 1Footer">
            <a:extLst>
              <a:ext uri="{FF2B5EF4-FFF2-40B4-BE49-F238E27FC236}">
                <a16:creationId xmlns:a16="http://schemas.microsoft.com/office/drawing/2014/main" id="{D3DA91CF-8DA0-82BA-DF2B-E097DD77B38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44363033"/>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 - Hvid">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3" name="LogoFront">
            <a:extLst>
              <a:ext uri="{FF2B5EF4-FFF2-40B4-BE49-F238E27FC236}">
                <a16:creationId xmlns:a16="http://schemas.microsoft.com/office/drawing/2014/main" id="{C60DB054-D4CA-4954-B7C2-E9BA09678D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om - HvidHeader">
            <a:extLst>
              <a:ext uri="{FF2B5EF4-FFF2-40B4-BE49-F238E27FC236}">
                <a16:creationId xmlns:a16="http://schemas.microsoft.com/office/drawing/2014/main" id="{4411201F-F230-2D5F-E684-A7332C554D7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om - HvidFooter">
            <a:extLst>
              <a:ext uri="{FF2B5EF4-FFF2-40B4-BE49-F238E27FC236}">
                <a16:creationId xmlns:a16="http://schemas.microsoft.com/office/drawing/2014/main" id="{5044EBD4-E599-BAD6-0154-F890AFE178DD}"/>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383841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 - Grøn">
    <p:bg>
      <p:bgRef idx="1001">
        <a:schemeClr val="bg2"/>
      </p:bgRef>
    </p:bg>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14. januar 2026</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3" name="LogoFront">
            <a:extLst>
              <a:ext uri="{FF2B5EF4-FFF2-40B4-BE49-F238E27FC236}">
                <a16:creationId xmlns:a16="http://schemas.microsoft.com/office/drawing/2014/main" id="{F5D2555F-5809-4FF5-9B98-050C3CC610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
        <p:nvSpPr>
          <p:cNvPr id="2" name="hcSlideMaster377.Tom - GrønHeader">
            <a:extLst>
              <a:ext uri="{FF2B5EF4-FFF2-40B4-BE49-F238E27FC236}">
                <a16:creationId xmlns:a16="http://schemas.microsoft.com/office/drawing/2014/main" id="{264CE7DD-66A2-F764-7B3C-04AC4AD776B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Tom - GrønFooter">
            <a:extLst>
              <a:ext uri="{FF2B5EF4-FFF2-40B4-BE49-F238E27FC236}">
                <a16:creationId xmlns:a16="http://schemas.microsoft.com/office/drawing/2014/main" id="{5CC67BCD-6CB1-56EF-2E18-360367C290E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03260208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14. januar 2026</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pic>
        <p:nvPicPr>
          <p:cNvPr id="21" name="LogoFront">
            <a:extLst>
              <a:ext uri="{FF2B5EF4-FFF2-40B4-BE49-F238E27FC236}">
                <a16:creationId xmlns:a16="http://schemas.microsoft.com/office/drawing/2014/main" id="{C0332849-205E-4B61-AED0-B04401DC44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8085" y="4636329"/>
            <a:ext cx="3624666" cy="572564"/>
          </a:xfrm>
          <a:prstGeom prst="rect">
            <a:avLst/>
          </a:prstGeom>
        </p:spPr>
      </p:pic>
      <p:sp>
        <p:nvSpPr>
          <p:cNvPr id="2" name="hcSlideMaster377.AfslutningHeader">
            <a:extLst>
              <a:ext uri="{FF2B5EF4-FFF2-40B4-BE49-F238E27FC236}">
                <a16:creationId xmlns:a16="http://schemas.microsoft.com/office/drawing/2014/main" id="{15734741-6FBC-48C9-2F24-15C6EAEFB51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AfslutningFooter">
            <a:extLst>
              <a:ext uri="{FF2B5EF4-FFF2-40B4-BE49-F238E27FC236}">
                <a16:creationId xmlns:a16="http://schemas.microsoft.com/office/drawing/2014/main" id="{0D478456-791C-63E2-C1CB-A21DC152115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851802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fslutning">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14. januar 2026</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pic>
        <p:nvPicPr>
          <p:cNvPr id="21" name="Billede 20">
            <a:extLst>
              <a:ext uri="{FF2B5EF4-FFF2-40B4-BE49-F238E27FC236}">
                <a16:creationId xmlns:a16="http://schemas.microsoft.com/office/drawing/2014/main" id="{64E8FB1F-D360-4512-BE71-20F0D9E36F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156" y="4560699"/>
            <a:ext cx="3531094" cy="772156"/>
          </a:xfrm>
          <a:prstGeom prst="rect">
            <a:avLst/>
          </a:prstGeom>
        </p:spPr>
      </p:pic>
      <p:sp>
        <p:nvSpPr>
          <p:cNvPr id="2" name="hcSlideMaster377.1_AfslutningHeader">
            <a:extLst>
              <a:ext uri="{FF2B5EF4-FFF2-40B4-BE49-F238E27FC236}">
                <a16:creationId xmlns:a16="http://schemas.microsoft.com/office/drawing/2014/main" id="{67DE4C61-EBC6-0887-71E0-E7371BCBE554}"/>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377.1_AfslutningFooter">
            <a:extLst>
              <a:ext uri="{FF2B5EF4-FFF2-40B4-BE49-F238E27FC236}">
                <a16:creationId xmlns:a16="http://schemas.microsoft.com/office/drawing/2014/main" id="{C7F47C23-4335-C61D-3FB1-B9B767E6719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121177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5110301B-3B31-4B56-9E1F-832A1066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5"/>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E558046F-5E7B-4A71-AFB2-11F01DC984B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28235989-6762-4643-ADA7-7005D9423B9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1A8DB971-E5E2-4E82-A12E-139EED6B92E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07AA1EBD-B06C-423F-B538-CB805F73589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D4464FB6-1490-4B85-BBB8-63428B1B327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F800B52-2A35-4FFC-9C8B-76F363266A6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409.Forside med billedeHeader">
            <a:extLst>
              <a:ext uri="{FF2B5EF4-FFF2-40B4-BE49-F238E27FC236}">
                <a16:creationId xmlns:a16="http://schemas.microsoft.com/office/drawing/2014/main" id="{13241204-CD6E-0B6D-342E-25DEDE63815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09.Forside med billedeFooter">
            <a:extLst>
              <a:ext uri="{FF2B5EF4-FFF2-40B4-BE49-F238E27FC236}">
                <a16:creationId xmlns:a16="http://schemas.microsoft.com/office/drawing/2014/main" id="{A1D0C21C-6657-EEAF-628F-EF46E9A069B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201016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39FF860F-A545-4DC6-BF34-8D4703B61D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5"/>
          </a:xfrm>
          <a:prstGeom prst="rect">
            <a:avLst/>
          </a:prstGeom>
        </p:spPr>
      </p:pic>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4BD3AA7C-8B55-44CA-8D08-186F00A7103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EDABA1A0-E959-4CA9-BAE8-C690EC7FFB3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0ABD11A8-EF76-4789-85FF-FEBBDF1E066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8123508D-BC89-4677-B65F-929D9A828E8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15DD55F3-CBAD-4620-86CE-92FB3BC996A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0803B857-39A5-4FEE-B366-F7C954DFCE9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2" name="hcSlideMaster409.Forside standardHeader">
            <a:extLst>
              <a:ext uri="{FF2B5EF4-FFF2-40B4-BE49-F238E27FC236}">
                <a16:creationId xmlns:a16="http://schemas.microsoft.com/office/drawing/2014/main" id="{6001BFF9-076F-68E9-973E-2C780535638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Forside standardFooter">
            <a:extLst>
              <a:ext uri="{FF2B5EF4-FFF2-40B4-BE49-F238E27FC236}">
                <a16:creationId xmlns:a16="http://schemas.microsoft.com/office/drawing/2014/main" id="{BD468341-6E4A-6942-0DBD-818A59D3ADD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274064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0612CFF6-5028-44F6-976B-BC2633367D5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F12A8DD0-75A4-4B0E-844E-019FDF4F0D9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B6D74E47-60F1-43B5-9AD9-7694C305353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D8B4CAC5-CA9A-4E04-88EE-1A57ACD12B6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EC9415BA-2B16-481B-BEDD-523C8C3D013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1DC2F2F2-6981-4BBA-BD92-550491AA8F2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BC2138B7-E8A4-495D-B720-02796C51E0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4" name="hcSlideMaster409.Overskrift og tekstHeader">
            <a:extLst>
              <a:ext uri="{FF2B5EF4-FFF2-40B4-BE49-F238E27FC236}">
                <a16:creationId xmlns:a16="http://schemas.microsoft.com/office/drawing/2014/main" id="{CC1259E3-A4FF-CAF0-1094-6450402F49C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09.Overskrift og tekstFooter">
            <a:extLst>
              <a:ext uri="{FF2B5EF4-FFF2-40B4-BE49-F238E27FC236}">
                <a16:creationId xmlns:a16="http://schemas.microsoft.com/office/drawing/2014/main" id="{C47D1DAE-6804-A67A-FC46-3C31C742917D}"/>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765332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37A07B4A-3944-49E7-A4E5-44887765CA4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F15DA75A-63B3-4138-A7CD-B8763983053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151D715B-E99C-4D87-9E19-ECE57865FB3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1C0146A7-354A-4D5C-9E12-470665487CA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BF380BEC-F9E4-44FD-BE37-4CE98C69BBB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9369818-45E9-48FB-B30B-C4F3BE518C6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0FF15FFF-5349-4A6E-9284-71056EFBB0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3" name="hcSlideMaster409.GrafHeader">
            <a:extLst>
              <a:ext uri="{FF2B5EF4-FFF2-40B4-BE49-F238E27FC236}">
                <a16:creationId xmlns:a16="http://schemas.microsoft.com/office/drawing/2014/main" id="{1205372D-A0E4-576D-112B-22BCC7E5586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09.GrafFooter">
            <a:extLst>
              <a:ext uri="{FF2B5EF4-FFF2-40B4-BE49-F238E27FC236}">
                <a16:creationId xmlns:a16="http://schemas.microsoft.com/office/drawing/2014/main" id="{4AC773A9-DEE9-5FCB-B94E-E72EDBF30DC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991846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F3D6C4D7-2182-4D2E-98E7-17C54D911F1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23928120-F7AD-4132-B2D1-88553720037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DB371D97-D4DB-46B4-8D78-9B05B3ED1EC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2F5B903-D8AA-4473-AD0F-237D3B3B8B1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88789C0D-CC71-41BE-9C10-0DE1D4BC48B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5E91C6A-48DB-404A-9963-E3363BD8E67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189C4CBF-111F-4EEF-A16E-C5CC093A4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09.TabelHeader">
            <a:extLst>
              <a:ext uri="{FF2B5EF4-FFF2-40B4-BE49-F238E27FC236}">
                <a16:creationId xmlns:a16="http://schemas.microsoft.com/office/drawing/2014/main" id="{1284CA9C-EA60-E7D8-1DFD-6E07F3DF780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TabelFooter">
            <a:extLst>
              <a:ext uri="{FF2B5EF4-FFF2-40B4-BE49-F238E27FC236}">
                <a16:creationId xmlns:a16="http://schemas.microsoft.com/office/drawing/2014/main" id="{44D165BC-B70C-E40C-550E-6ED84B2C799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0644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ire felter vandret_Mørk">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 name="hcSlideMaster.1_Fire felter vandret_MørkHeader">
            <a:extLst>
              <a:ext uri="{FF2B5EF4-FFF2-40B4-BE49-F238E27FC236}">
                <a16:creationId xmlns:a16="http://schemas.microsoft.com/office/drawing/2014/main" id="{02CD24F2-24F4-F252-A7C2-9029D4C5F0F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1_Fire felter vandret_MørkFooter">
            <a:extLst>
              <a:ext uri="{FF2B5EF4-FFF2-40B4-BE49-F238E27FC236}">
                <a16:creationId xmlns:a16="http://schemas.microsoft.com/office/drawing/2014/main" id="{329EBD5E-13EB-ECDF-972C-5B024AAB378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58398341"/>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6A8EBF36-AD3D-4B28-95DD-8939EA379A2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B1FB3350-BF67-4DA5-AFEA-BE4C1CDD9C4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93A96B2-009D-4F7A-8B06-2A1E3ED8870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141C9443-BA4F-49A8-BCBC-4970459A302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B00D538-4C54-41A4-9B68-1DF3FD1EC57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0488013D-A966-4713-90CC-A37DFE03B8F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6A2122B-2FCD-4205-96C0-18616546D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3" name="hcSlideMaster409.Tekst og billedeHeader">
            <a:extLst>
              <a:ext uri="{FF2B5EF4-FFF2-40B4-BE49-F238E27FC236}">
                <a16:creationId xmlns:a16="http://schemas.microsoft.com/office/drawing/2014/main" id="{D6DFA715-EB78-CE1C-7D93-38D082856C3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09.Tekst og billedeFooter">
            <a:extLst>
              <a:ext uri="{FF2B5EF4-FFF2-40B4-BE49-F238E27FC236}">
                <a16:creationId xmlns:a16="http://schemas.microsoft.com/office/drawing/2014/main" id="{D562315E-1039-0232-CCBB-B7F2D79EEE7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281241896"/>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AAC6E81A-7D70-4FEA-ACE9-06ADBF7D463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50BEB9C-150C-4318-AB1C-ECB7AD1B834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476D5BF2-5E9B-47D8-A511-355E03129BA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ECC22FB5-7706-4B22-9D8F-130422D7802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FF16197A-4969-40C1-9FF4-BA90D93AE61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C97C2E3F-C178-460F-9211-EE15E734A9F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2B690131-8682-4F8C-8B22-DDB9CBBC2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3" name="hcSlideMaster409.Tekst og to billederHeader">
            <a:extLst>
              <a:ext uri="{FF2B5EF4-FFF2-40B4-BE49-F238E27FC236}">
                <a16:creationId xmlns:a16="http://schemas.microsoft.com/office/drawing/2014/main" id="{A50AE9FF-CCF8-01F6-B6FE-235CFC7CA7F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09.Tekst og to billederFooter">
            <a:extLst>
              <a:ext uri="{FF2B5EF4-FFF2-40B4-BE49-F238E27FC236}">
                <a16:creationId xmlns:a16="http://schemas.microsoft.com/office/drawing/2014/main" id="{F29ADB94-F60A-3DE5-F66D-51C71F4DB18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752749764"/>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012B17DA-CFE1-4F96-8ACC-65C2A809671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186A6329-B153-47C0-A6B7-88CFD2F8151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FF9580EF-7326-4577-A1C8-30703DBAE92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61540157-CAD4-45BB-A494-D642ADCEB96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3B378486-A6C7-42D6-8B03-78E8EF0F7C2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09F1F8A-D9FD-4423-8697-0137EF115DC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762512F1-8192-4B00-9C7F-D2B2A3315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09.Tekst og fire billederHeader">
            <a:extLst>
              <a:ext uri="{FF2B5EF4-FFF2-40B4-BE49-F238E27FC236}">
                <a16:creationId xmlns:a16="http://schemas.microsoft.com/office/drawing/2014/main" id="{A5D04DA8-28C5-7C6A-77FC-B0DB1E160D1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Tekst og fire billederFooter">
            <a:extLst>
              <a:ext uri="{FF2B5EF4-FFF2-40B4-BE49-F238E27FC236}">
                <a16:creationId xmlns:a16="http://schemas.microsoft.com/office/drawing/2014/main" id="{70A47D79-72C3-1626-23C8-AC7ED1268EF1}"/>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648486374"/>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A89810C5-A12C-4C0B-AB0F-E370E16A136A}"/>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D2F25F0-9D7E-4A0D-A297-72D04E7AFB8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AAAD6BAE-EEF8-4BA1-BD7F-603960C9733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CFDEAE3-8EFE-4991-976C-6E7B53501B8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5CDA0B1-D595-4DDC-8784-FC04056BF9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0F9AC1B8-B44F-432B-940B-ED7C8C9C8FF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29DDD414-473A-40C6-8D71-09F4132F9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09.Billede og tekst boksHeader">
            <a:extLst>
              <a:ext uri="{FF2B5EF4-FFF2-40B4-BE49-F238E27FC236}">
                <a16:creationId xmlns:a16="http://schemas.microsoft.com/office/drawing/2014/main" id="{154554C1-8101-E2E8-5A90-47A836848E0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Billede og tekst boksFooter">
            <a:extLst>
              <a:ext uri="{FF2B5EF4-FFF2-40B4-BE49-F238E27FC236}">
                <a16:creationId xmlns:a16="http://schemas.microsoft.com/office/drawing/2014/main" id="{14584463-3381-DDEC-0596-9018BEF0D3D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189531875"/>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539C7357-0763-4F5F-852E-C79662098CD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E1677E23-0BCB-4B43-9EC7-F6A8C55CDE1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9A8BE360-1F51-4886-B516-2C9E248B063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306F40D9-E883-4591-9BB2-53B2FB8DDE4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72E18CC4-CBE6-4917-835D-E39EF908B2B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1C4ADBE0-2FC6-4901-83F1-F6F6C5424E0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B9536424-6059-4015-A641-91AE1D93A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09.Kun overskriftHeader">
            <a:extLst>
              <a:ext uri="{FF2B5EF4-FFF2-40B4-BE49-F238E27FC236}">
                <a16:creationId xmlns:a16="http://schemas.microsoft.com/office/drawing/2014/main" id="{46690D1D-E0F0-8164-1635-424FA03D279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Kun overskriftFooter">
            <a:extLst>
              <a:ext uri="{FF2B5EF4-FFF2-40B4-BE49-F238E27FC236}">
                <a16:creationId xmlns:a16="http://schemas.microsoft.com/office/drawing/2014/main" id="{24E666AF-216B-66E6-46A6-A9DE9E90C1B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7190218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D52E9B85-AD1B-4BF4-B785-EE449AB2D3E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2363F0E7-1401-4D46-B61E-04B2A57927F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EB6F3F16-8CA5-44C3-86CB-22D23EF7E1D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C500833E-1F69-4708-A593-65CDD0514FC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C403A39A-5C2C-478B-A633-4C3BF256DD6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DBB065B0-9068-4F01-A9C2-1C1D8766EE1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BA0295FC-1F3A-4FE5-A226-522EEF431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09.TomHeader">
            <a:extLst>
              <a:ext uri="{FF2B5EF4-FFF2-40B4-BE49-F238E27FC236}">
                <a16:creationId xmlns:a16="http://schemas.microsoft.com/office/drawing/2014/main" id="{23CD92EA-E646-35FB-FE56-CF5B6786F20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TomFooter">
            <a:extLst>
              <a:ext uri="{FF2B5EF4-FFF2-40B4-BE49-F238E27FC236}">
                <a16:creationId xmlns:a16="http://schemas.microsoft.com/office/drawing/2014/main" id="{AB13A8D5-BCC9-F047-AE17-85747325206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232779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A341E85D-A666-4A4C-8890-D74D58046B1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1A0D38EB-5C11-48F2-8A6C-60A10B7F075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D98296BF-84B9-4F48-B0CD-AD253331071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ED37C21B-F4CF-40C9-9395-43DEEF372B7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772CFEF8-8F57-4ED9-812C-1580BCFF95E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82A36E98-8BE9-4D59-B6B7-D7964BE3D6D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7" name="LogoEnd">
            <a:extLst>
              <a:ext uri="{FF2B5EF4-FFF2-40B4-BE49-F238E27FC236}">
                <a16:creationId xmlns:a16="http://schemas.microsoft.com/office/drawing/2014/main" id="{D938A296-E57A-445D-ADDF-941A5DFB3C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1" y="4653650"/>
            <a:ext cx="3506040" cy="553826"/>
          </a:xfrm>
          <a:prstGeom prst="rect">
            <a:avLst/>
          </a:prstGeom>
        </p:spPr>
      </p:pic>
      <p:sp>
        <p:nvSpPr>
          <p:cNvPr id="2" name="hcSlideMaster409.AfslutningHeader">
            <a:extLst>
              <a:ext uri="{FF2B5EF4-FFF2-40B4-BE49-F238E27FC236}">
                <a16:creationId xmlns:a16="http://schemas.microsoft.com/office/drawing/2014/main" id="{40580803-825D-DF7B-E88D-97E14304184B}"/>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AfslutningFooter">
            <a:extLst>
              <a:ext uri="{FF2B5EF4-FFF2-40B4-BE49-F238E27FC236}">
                <a16:creationId xmlns:a16="http://schemas.microsoft.com/office/drawing/2014/main" id="{B923DA75-EB60-8466-9445-E6A25CE9900A}"/>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234478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E69CF967-9CAF-418A-BF04-B77515C7A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6" name="Fast overskrift">
            <a:extLst>
              <a:ext uri="{FF2B5EF4-FFF2-40B4-BE49-F238E27FC236}">
                <a16:creationId xmlns:a16="http://schemas.microsoft.com/office/drawing/2014/main" id="{D49FBF11-8559-475C-B380-4DD69C3FD9FB}"/>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44B0772F-D514-483B-B717-FBFFEB875B26}"/>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AE6C4B29-18A4-42FA-9614-72FBECCB1808}"/>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09876479-5C12-456C-97BC-D4A3603EBDD0}"/>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130DDDCC-88FF-4C66-AFB7-3D8A3506FFC9}"/>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DF5CF461-D479-45D7-BC3C-ECBE2983B565}"/>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28A5B27E-7D0E-4276-807F-3F37DC90DC79}"/>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DB1ED320-06C5-40A0-BC33-725FB35466E4}"/>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36D8054D-96C7-4682-AD87-ABCD12D3300F}"/>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srgbClr val="000000"/>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114BFFB9-2356-40E0-A78B-67631BFFC972}"/>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F280D371-25C7-48EC-A573-09CACF22297D}"/>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01F97269-9E4F-491F-99CB-B01B6C5A9CE4}"/>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036971A2-86DD-4DD1-BE4F-B291BE7EE45A}"/>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A03DDA49-F5A0-4455-9E15-93600150D9B9}"/>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12DA9BE6-2980-4876-BDD8-38B70336ABD2}"/>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E5D26F40-3C2E-4D3C-B06A-77DE795ED366}"/>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9853F4BB-F4D1-406C-864B-AB42778A897D}"/>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66F55DD3-6F60-4689-8C43-802F50E834FA}"/>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BF3CECA7-6525-4B2A-A938-A4633E6795EC}"/>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A5AB1DD3-8D67-40C1-8691-FC593E6BBF6D}"/>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FE5AD694-572D-406F-ADEE-10F79246A489}"/>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F4D3AE42-95D5-4279-910A-8B0A7F587170}"/>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409.BrugerguideHeader">
            <a:extLst>
              <a:ext uri="{FF2B5EF4-FFF2-40B4-BE49-F238E27FC236}">
                <a16:creationId xmlns:a16="http://schemas.microsoft.com/office/drawing/2014/main" id="{F6E8EC6B-4818-F435-4DC5-9895BED5F40D}"/>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09.BrugerguideFooter">
            <a:extLst>
              <a:ext uri="{FF2B5EF4-FFF2-40B4-BE49-F238E27FC236}">
                <a16:creationId xmlns:a16="http://schemas.microsoft.com/office/drawing/2014/main" id="{71160F6F-5D8A-8974-8FDA-A9A4A3B719D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749784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1EA600AA-A2A6-43E8-9B32-53B5B16FD0A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41101CF6-F722-4FB7-AEB6-9EB65D2B262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145E3768-E999-4C7E-B728-01ECEA90872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AA40542D-EC21-4769-A3CF-1DBE3075378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0B46E6D7-18FE-4A67-9F22-544D40EFF1D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60C130F-4EC7-400F-85BA-C3B96507149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423.Forside med billedeHeader">
            <a:extLst>
              <a:ext uri="{FF2B5EF4-FFF2-40B4-BE49-F238E27FC236}">
                <a16:creationId xmlns:a16="http://schemas.microsoft.com/office/drawing/2014/main" id="{FAAC8310-A55C-5E4C-CAC2-B51B45FA31B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23.Forside med billedeFooter">
            <a:extLst>
              <a:ext uri="{FF2B5EF4-FFF2-40B4-BE49-F238E27FC236}">
                <a16:creationId xmlns:a16="http://schemas.microsoft.com/office/drawing/2014/main" id="{3E87C107-F2CF-FDFF-25CC-4587586BDD63}"/>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763969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45AE4F57-104A-43CE-9441-F4FA88D199F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CBD7CD63-856D-4250-A46E-7011B7532BA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3B3B576D-C1B4-4DC6-AD0C-C98B8F92B00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4D3DA1F-E393-4309-8B5A-623A604EF46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89343ED-3BFD-437F-BF43-3C6E9C00165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16E62AD7-BC85-457E-A61D-490D0FADB1D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53BCC7FB-25CB-482C-9B81-CB019BFDB1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2" name="hcSlideMaster423.Forside standardHeader">
            <a:extLst>
              <a:ext uri="{FF2B5EF4-FFF2-40B4-BE49-F238E27FC236}">
                <a16:creationId xmlns:a16="http://schemas.microsoft.com/office/drawing/2014/main" id="{75D4E31A-4F89-1C1C-A101-BC42A6F62C94}"/>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Forside standardFooter">
            <a:extLst>
              <a:ext uri="{FF2B5EF4-FFF2-40B4-BE49-F238E27FC236}">
                <a16:creationId xmlns:a16="http://schemas.microsoft.com/office/drawing/2014/main" id="{7A513BD6-C544-2082-D261-5F79BED9FD48}"/>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1537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felter lodr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 name="hcSlideMaster.Tre felter lodretHeader">
            <a:extLst>
              <a:ext uri="{FF2B5EF4-FFF2-40B4-BE49-F238E27FC236}">
                <a16:creationId xmlns:a16="http://schemas.microsoft.com/office/drawing/2014/main" id="{5C39B995-2BF1-D068-C365-8F9C216C806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Tre felter lodretFooter">
            <a:extLst>
              <a:ext uri="{FF2B5EF4-FFF2-40B4-BE49-F238E27FC236}">
                <a16:creationId xmlns:a16="http://schemas.microsoft.com/office/drawing/2014/main" id="{9B5A2B5D-28CD-FAE9-B976-154763192B8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099367954"/>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CBF889FC-FE34-45F7-8050-3955BF805A0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D3CDAD78-E2FA-4F2F-9D40-9E98394F5ED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FBBEE431-0F8A-4D2B-A7E4-FA18140F5FD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11A974AD-553C-47DF-9638-D24B4CE3091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E2F9B49B-CB7B-4764-9339-C487AFAAB7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89FB0BD5-BB50-4256-8079-426F8E12E53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104C17DD-5B54-46CA-8B75-D04529998A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4" name="hcSlideMaster423.Overskrift og tekstHeader">
            <a:extLst>
              <a:ext uri="{FF2B5EF4-FFF2-40B4-BE49-F238E27FC236}">
                <a16:creationId xmlns:a16="http://schemas.microsoft.com/office/drawing/2014/main" id="{407E94CF-4BB3-789A-5B5F-214F81EE496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23.Overskrift og tekstFooter">
            <a:extLst>
              <a:ext uri="{FF2B5EF4-FFF2-40B4-BE49-F238E27FC236}">
                <a16:creationId xmlns:a16="http://schemas.microsoft.com/office/drawing/2014/main" id="{82696FE7-CC36-179C-18D4-770777A556F5}"/>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920791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EC00CA61-D4A7-41F7-BCD0-29EB4E1D2AF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03DD6B0D-C117-4E97-99DD-B52BD1E9277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1CBCF44C-5A96-43FB-93E4-77451BC765D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12DABFB8-DD46-4409-9FD7-04F252D400E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8BDFC80E-E5D1-4FD7-A812-50C3099102A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0D16CB94-30D8-4CF5-A242-136B673BABD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F5106707-F77A-42DB-BAB8-C4093CB103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3" name="hcSlideMaster423.GrafHeader">
            <a:extLst>
              <a:ext uri="{FF2B5EF4-FFF2-40B4-BE49-F238E27FC236}">
                <a16:creationId xmlns:a16="http://schemas.microsoft.com/office/drawing/2014/main" id="{FBC1F32D-C28C-6732-83E7-50A2B59A8580}"/>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23.GrafFooter">
            <a:extLst>
              <a:ext uri="{FF2B5EF4-FFF2-40B4-BE49-F238E27FC236}">
                <a16:creationId xmlns:a16="http://schemas.microsoft.com/office/drawing/2014/main" id="{DBA2EADB-59D2-38E8-A8B6-0A0A731C9031}"/>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597507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4C6647A9-150F-4B9D-BFFC-B4436DA5311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48FEA270-DDEE-430F-933C-65F4B46B7C7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D798D3F-8EDE-4CAF-98AB-F2331B6534D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965F8530-E31B-4E05-B671-A8E064C9FE7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AD30B7C-60BC-4894-A8D4-5BD9C8B7640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769581C-3064-4C74-83B4-F9BCEBB450A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48B921ED-660A-4CC1-8DB4-E43B057DA7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2" name="hcSlideMaster423.TabelHeader">
            <a:extLst>
              <a:ext uri="{FF2B5EF4-FFF2-40B4-BE49-F238E27FC236}">
                <a16:creationId xmlns:a16="http://schemas.microsoft.com/office/drawing/2014/main" id="{46CE66FD-52C4-49CE-4302-98FC026029F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TabelFooter">
            <a:extLst>
              <a:ext uri="{FF2B5EF4-FFF2-40B4-BE49-F238E27FC236}">
                <a16:creationId xmlns:a16="http://schemas.microsoft.com/office/drawing/2014/main" id="{7BE687C1-C35D-65A6-8411-F205F46A301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057059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490B30E9-BE32-4FD1-9827-A21A8241722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55569BCE-14B3-4765-A396-8D21AC4DDCB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7E39717-FFCB-432E-90D2-2FD6B7BFED7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D59CAC8-4314-4E03-BAA8-CCA376B77AF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3ECD2E1-5DBB-4318-ACA5-6C04742D587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2E93A42A-9E4C-43CC-B71D-5DF0559DCAB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95F73EFD-79EA-4BCF-811F-77673B5B97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3" name="hcSlideMaster423.Tekst og billedeHeader">
            <a:extLst>
              <a:ext uri="{FF2B5EF4-FFF2-40B4-BE49-F238E27FC236}">
                <a16:creationId xmlns:a16="http://schemas.microsoft.com/office/drawing/2014/main" id="{FEA8ABC5-690D-A902-584B-9F250C38778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23.Tekst og billedeFooter">
            <a:extLst>
              <a:ext uri="{FF2B5EF4-FFF2-40B4-BE49-F238E27FC236}">
                <a16:creationId xmlns:a16="http://schemas.microsoft.com/office/drawing/2014/main" id="{F5D14337-414C-000F-FB60-2759ADCAEAB0}"/>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290488826"/>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957F6B7C-49A1-4CEB-B79B-A448DBB8192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71BDDB9-C08F-4049-9020-99B71755A9E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5E64B71-1BBD-443E-9AA0-86E86114215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189F9512-69B2-43EF-B44B-350FF226862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B7477603-039B-4AAF-8286-15B8EF73E8E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7E8D7BBB-797D-47C5-9125-434DB93C197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2213FFB5-2E1A-4551-A30A-BAB11697B4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3" name="hcSlideMaster423.Tekst og to billederHeader">
            <a:extLst>
              <a:ext uri="{FF2B5EF4-FFF2-40B4-BE49-F238E27FC236}">
                <a16:creationId xmlns:a16="http://schemas.microsoft.com/office/drawing/2014/main" id="{F6FDEA10-5785-C64B-AED0-8391DAD2E19F}"/>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23.Tekst og to billederFooter">
            <a:extLst>
              <a:ext uri="{FF2B5EF4-FFF2-40B4-BE49-F238E27FC236}">
                <a16:creationId xmlns:a16="http://schemas.microsoft.com/office/drawing/2014/main" id="{040B8245-3C54-3633-2BEE-602020FC7B7F}"/>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76550476"/>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A45F29C0-43F0-4AF2-AB46-767733D86D7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758C26B0-892C-479A-9EB7-AC78E49553D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9FD24A8F-8DB5-47A9-8813-EF45BE16F53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301B916C-E4E8-4FF8-86B3-BC9402E99C7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C5291CF-D3CE-44EC-BF1A-A1D37020DE3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9453DE7-22F7-47F9-B380-7401907CADD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D251E1B9-C969-4AF4-8721-9B40DEE1CF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2" name="hcSlideMaster423.Tekst og fire billederHeader">
            <a:extLst>
              <a:ext uri="{FF2B5EF4-FFF2-40B4-BE49-F238E27FC236}">
                <a16:creationId xmlns:a16="http://schemas.microsoft.com/office/drawing/2014/main" id="{74E0364F-5681-F42B-3075-2C1559DBCB61}"/>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Tekst og fire billederFooter">
            <a:extLst>
              <a:ext uri="{FF2B5EF4-FFF2-40B4-BE49-F238E27FC236}">
                <a16:creationId xmlns:a16="http://schemas.microsoft.com/office/drawing/2014/main" id="{10D1BBB8-C6D7-3420-4494-C2123350F58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606776066"/>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81A3C747-C40D-43A1-BDDA-87E93138B31A}"/>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33FB1777-8C22-4A1A-8365-3D04795186C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2A3F54D-0B80-4237-9414-4BD5F8A7F36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3E681D8D-E727-41BA-93F3-25F0893269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E9689AA5-EBED-42D4-B74C-6F41C3B89DE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C41B148F-5722-4259-BF6A-E1F5C6796AB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18276DF9-AB09-4828-BB16-328E56C1F2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2" name="hcSlideMaster423.Billede og tekst boksHeader">
            <a:extLst>
              <a:ext uri="{FF2B5EF4-FFF2-40B4-BE49-F238E27FC236}">
                <a16:creationId xmlns:a16="http://schemas.microsoft.com/office/drawing/2014/main" id="{DFE5439D-6D54-FC79-C6F8-11383F640DD9}"/>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Billede og tekst boksFooter">
            <a:extLst>
              <a:ext uri="{FF2B5EF4-FFF2-40B4-BE49-F238E27FC236}">
                <a16:creationId xmlns:a16="http://schemas.microsoft.com/office/drawing/2014/main" id="{E5D8E1FA-AE68-E65C-BDD7-80ECABC996C4}"/>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850782841"/>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717481E9-13AB-4249-8122-DEE51543B32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09763F21-55A4-47A3-ACBE-7943D84D1B1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E1328DC1-FEE5-4F39-856D-174480B88D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15DB0170-7A11-4589-96E5-E234B544F4B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55FB0C8C-8C5C-4232-A7AB-AF3BC90157C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CD1098AC-C071-49B6-9110-32927196A17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484FFE37-4B68-42AC-A856-5673865006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2" name="hcSlideMaster423.Kun overskriftHeader">
            <a:extLst>
              <a:ext uri="{FF2B5EF4-FFF2-40B4-BE49-F238E27FC236}">
                <a16:creationId xmlns:a16="http://schemas.microsoft.com/office/drawing/2014/main" id="{DFD6C618-74EF-E3FD-B391-C5783F84D2C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Kun overskriftFooter">
            <a:extLst>
              <a:ext uri="{FF2B5EF4-FFF2-40B4-BE49-F238E27FC236}">
                <a16:creationId xmlns:a16="http://schemas.microsoft.com/office/drawing/2014/main" id="{B241A828-2253-A2C6-F94E-9DACD5BE9BC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891730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738EE899-E53C-4391-8BD5-8B43A6E531F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1D18119-079F-4F0E-BF22-337A1ADA339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DE94E1B3-4DE8-45BE-9370-5E50FCAA9E4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074262C2-A0F1-4FD8-BC78-C9C63ED9690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BAE4397F-0C6B-4F42-8AB5-1B50D029034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26C6D60-EBD3-4B8F-BB06-8314429AB1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47366B9E-0BEC-43AC-9C93-718046674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2" name="hcSlideMaster423.TomHeader">
            <a:extLst>
              <a:ext uri="{FF2B5EF4-FFF2-40B4-BE49-F238E27FC236}">
                <a16:creationId xmlns:a16="http://schemas.microsoft.com/office/drawing/2014/main" id="{06D7472C-03DB-6E88-6D09-6F990E231072}"/>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TomFooter">
            <a:extLst>
              <a:ext uri="{FF2B5EF4-FFF2-40B4-BE49-F238E27FC236}">
                <a16:creationId xmlns:a16="http://schemas.microsoft.com/office/drawing/2014/main" id="{886CCB5F-C7DC-46F9-6D20-4B929BDAA9A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57073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6"/>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567E02D6-50F3-4139-AA4E-8D0075C16FC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EEDAFA97-67ED-4109-B3E6-D0F25A26391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40D13118-28EC-4B87-B772-6B181BA5BC2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2CDA09B-1B2F-43BB-AD8B-E51722D4D40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9EBEDC55-9436-44CE-82DE-1DD3995E086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AEA7CEF5-8245-4751-A084-59563EB1716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 name="hcSlideMaster423.AfslutningHeader">
            <a:extLst>
              <a:ext uri="{FF2B5EF4-FFF2-40B4-BE49-F238E27FC236}">
                <a16:creationId xmlns:a16="http://schemas.microsoft.com/office/drawing/2014/main" id="{59940324-D715-1E0C-89CC-572B395E6E3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AfslutningFooter">
            <a:extLst>
              <a:ext uri="{FF2B5EF4-FFF2-40B4-BE49-F238E27FC236}">
                <a16:creationId xmlns:a16="http://schemas.microsoft.com/office/drawing/2014/main" id="{6FB2A36D-0049-F539-B29C-EA9C308357D1}"/>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11567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e felter lodret_Mør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3F5C59">
              <a:alpha val="10196"/>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14. januar 2026</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 name="hcSlideMaster.1_Tre felter lodret_MørkHeader">
            <a:extLst>
              <a:ext uri="{FF2B5EF4-FFF2-40B4-BE49-F238E27FC236}">
                <a16:creationId xmlns:a16="http://schemas.microsoft.com/office/drawing/2014/main" id="{AB838972-827E-825B-20DA-B262AFB09276}"/>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1_Tre felter lodret_MørkFooter">
            <a:extLst>
              <a:ext uri="{FF2B5EF4-FFF2-40B4-BE49-F238E27FC236}">
                <a16:creationId xmlns:a16="http://schemas.microsoft.com/office/drawing/2014/main" id="{6CAB98B0-F518-B321-CC3F-D80F0C64B3B2}"/>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60686774"/>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77C73038-035B-4635-855D-A4A1FFEC9E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26" name="Fast overskrift">
            <a:extLst>
              <a:ext uri="{FF2B5EF4-FFF2-40B4-BE49-F238E27FC236}">
                <a16:creationId xmlns:a16="http://schemas.microsoft.com/office/drawing/2014/main" id="{18236786-5EB8-4A62-AA51-B78534692708}"/>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427B88B4-DFB1-4301-9E53-7FD9924BD9BF}"/>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B420995A-E493-4386-91C7-CD3357F4A8C3}"/>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7E70C179-684C-43F3-925C-BC86F67AF612}"/>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DC1EDFAD-60F6-4427-9FF2-D38E3C4FBA45}"/>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0C920598-E1AB-4657-A573-9DE9D716C076}"/>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57D9F69E-0B40-4C21-BF20-84B899E53906}"/>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9773176B-B25A-4C05-BD9D-7228A991AFD1}"/>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2E964E63-4892-4F27-B1A9-96A4A600DDE1}"/>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A6C1D52D-C833-4A37-A920-E5600A7889B5}"/>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0F1CE7C1-F7D2-4BF4-A8FF-DE3DF2A6728C}"/>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8CA3BA25-1247-4BB3-8DAB-D01571A93FC9}"/>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A9BA9E00-3361-4977-9F42-00FF9102CD25}"/>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A3B5C7B3-CF7E-4713-ACB3-DDF12D750E7F}"/>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8B0370A7-E2AE-4D49-82B9-2C3C9C71DDCE}"/>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77F23757-CA76-498D-A364-79BAC0A2F4FB}"/>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219E551E-0021-4178-83A2-5F61848041F6}"/>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5845C4D4-04BC-4984-B396-BDF6BC3176B3}"/>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F8A17FCF-652A-454B-9EA8-2C7CB9AB5D21}"/>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576B67DF-F14D-4C66-9C7E-D331C1317258}"/>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81343703-8ABD-46BD-AEFC-B395EBA105F4}"/>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DA0D22F2-8938-4500-A977-024398827FA7}"/>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hcSlideMaster423.BrugerguideHeader">
            <a:extLst>
              <a:ext uri="{FF2B5EF4-FFF2-40B4-BE49-F238E27FC236}">
                <a16:creationId xmlns:a16="http://schemas.microsoft.com/office/drawing/2014/main" id="{1AA54AE9-4816-A826-08E7-CF2074960038}"/>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23.BrugerguideFooter">
            <a:extLst>
              <a:ext uri="{FF2B5EF4-FFF2-40B4-BE49-F238E27FC236}">
                <a16:creationId xmlns:a16="http://schemas.microsoft.com/office/drawing/2014/main" id="{DAE1564B-897A-4C4D-986F-5C81EE867D0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06688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FC25F8CE-3C8B-41C0-9B0F-044926D4861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08DC227E-42AD-40A9-A98F-BB59729D480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07ACB6B2-043A-4B3E-96E7-7F70CE100BE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1DA5B4BF-3917-4EC3-8F56-D13A27166BD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7D0EE4B2-6AFC-4F3F-BA82-421D5CEA805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C3F2FFA1-8228-48A5-8997-89C8E703E7F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4" name="hcSlideMaster437.Forside med billedeHeader">
            <a:extLst>
              <a:ext uri="{FF2B5EF4-FFF2-40B4-BE49-F238E27FC236}">
                <a16:creationId xmlns:a16="http://schemas.microsoft.com/office/drawing/2014/main" id="{6B5A3338-A74C-A249-1D28-C4DD15B5E50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37.Forside med billedeFooter">
            <a:extLst>
              <a:ext uri="{FF2B5EF4-FFF2-40B4-BE49-F238E27FC236}">
                <a16:creationId xmlns:a16="http://schemas.microsoft.com/office/drawing/2014/main" id="{FD2F280A-8069-D33F-A34A-B616DDB72D0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1522513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301BA31A-B1C7-4864-92FF-C2D007761F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0368E3F4-2B4B-4B45-8F30-F2A4372037F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AC1EF3B7-784A-4CF4-91AB-A4AF3C62CA8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F96E433B-46E7-4D84-A5EF-50AE3BC70FD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29889EA5-5709-49AD-99D4-90D3BC95943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72F2A116-5437-4595-AF0B-E5CA1806F3F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CE3CBF8-84B3-4A02-A44A-90308386A02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
        <p:nvSpPr>
          <p:cNvPr id="2" name="hcSlideMaster437.Forside standardHeader">
            <a:extLst>
              <a:ext uri="{FF2B5EF4-FFF2-40B4-BE49-F238E27FC236}">
                <a16:creationId xmlns:a16="http://schemas.microsoft.com/office/drawing/2014/main" id="{8A4C64B2-BAC1-1C31-1A81-DE0B5EE7145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Forside standardFooter">
            <a:extLst>
              <a:ext uri="{FF2B5EF4-FFF2-40B4-BE49-F238E27FC236}">
                <a16:creationId xmlns:a16="http://schemas.microsoft.com/office/drawing/2014/main" id="{3906FC72-1481-00E8-C44D-D296D8E6E49C}"/>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1891061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3792FC4C-63D0-4A89-8BB0-A0298000C1B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95BF2A0F-4B7D-4391-A5F7-F895B61590A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E44954B5-65F2-46A8-A4A8-AF10975CDF0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17ED5A61-CED9-4AE7-81D9-DCA30EDCA35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8D3AE0FA-0173-4928-AD0D-C9B11D19F5E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26C2809B-CC5B-4783-B407-8B68B505799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85A026B4-3150-469A-8A9F-E4B3D02A8E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4" name="hcSlideMaster437.Overskrift og tekstHeader">
            <a:extLst>
              <a:ext uri="{FF2B5EF4-FFF2-40B4-BE49-F238E27FC236}">
                <a16:creationId xmlns:a16="http://schemas.microsoft.com/office/drawing/2014/main" id="{CA17DFBB-6FED-EAB9-B42D-799F312C701A}"/>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5" name="fcSlideMaster437.Overskrift og tekstFooter">
            <a:extLst>
              <a:ext uri="{FF2B5EF4-FFF2-40B4-BE49-F238E27FC236}">
                <a16:creationId xmlns:a16="http://schemas.microsoft.com/office/drawing/2014/main" id="{8ED703E5-42F0-4F87-C5F3-41E80185497B}"/>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1784850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00664D0A-C305-48E2-BCBD-65C15E247F6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A329FD0A-BB86-40D9-9E96-1273BD84978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4186941B-9AE2-4E3B-AF9D-C28CA701DA0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B5696A72-4D21-423B-B906-6BE89463F34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3D44E072-8B75-494E-BC86-AEE6416ED9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A298094-A85E-41A9-BAEF-F406511039C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015229F1-4A2E-4812-898D-4A2C2F518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3" name="hcSlideMaster437.GrafHeader">
            <a:extLst>
              <a:ext uri="{FF2B5EF4-FFF2-40B4-BE49-F238E27FC236}">
                <a16:creationId xmlns:a16="http://schemas.microsoft.com/office/drawing/2014/main" id="{73A77311-FC25-7DCF-630F-4D2ABD488713}"/>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37.GrafFooter">
            <a:extLst>
              <a:ext uri="{FF2B5EF4-FFF2-40B4-BE49-F238E27FC236}">
                <a16:creationId xmlns:a16="http://schemas.microsoft.com/office/drawing/2014/main" id="{9EC3312E-0CDF-9760-F327-6D08E085794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9981629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009605AD-E16C-4FB8-90BD-83B30E13D85C}"/>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4E8AD4AD-5501-49E2-B89E-B252726B33D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A00B1C8-2422-4AD3-8A7A-4046BCCBF32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3F3F68C2-DB53-4FB0-A65F-6D87915BD7D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84F75BE-DF7C-4139-B2F3-E2DB306D917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CC85D97-5747-4261-BD43-B3D708443FE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B82721E8-936E-411F-B6FC-D5FDBC688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37.TabelHeader">
            <a:extLst>
              <a:ext uri="{FF2B5EF4-FFF2-40B4-BE49-F238E27FC236}">
                <a16:creationId xmlns:a16="http://schemas.microsoft.com/office/drawing/2014/main" id="{765F2DF6-606E-9838-8BED-330211251B85}"/>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TabelFooter">
            <a:extLst>
              <a:ext uri="{FF2B5EF4-FFF2-40B4-BE49-F238E27FC236}">
                <a16:creationId xmlns:a16="http://schemas.microsoft.com/office/drawing/2014/main" id="{01D04E38-9AE3-116C-98BD-9BB04C07F5F1}"/>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4547518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8F9D9826-18B5-4DFC-9503-213DB0A15B0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E89CA04B-E83E-4A21-B426-B3DD3236958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147AD74-3B2E-4318-A794-DE7C662749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18F3B70F-D4EA-4D85-A042-5F18FA9836B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A0C673DE-7E03-49DC-8623-7E19539BB6B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F8FBB32C-8AD1-4B03-BC87-DA5B550FA5C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F0E997C9-DFCE-4EEC-8369-04561870F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3" name="hcSlideMaster437.Tekst og billedeHeader">
            <a:extLst>
              <a:ext uri="{FF2B5EF4-FFF2-40B4-BE49-F238E27FC236}">
                <a16:creationId xmlns:a16="http://schemas.microsoft.com/office/drawing/2014/main" id="{1873BEB8-5952-0093-8B33-518E702E95BC}"/>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37.Tekst og billedeFooter">
            <a:extLst>
              <a:ext uri="{FF2B5EF4-FFF2-40B4-BE49-F238E27FC236}">
                <a16:creationId xmlns:a16="http://schemas.microsoft.com/office/drawing/2014/main" id="{41E2C786-657C-1C67-D9E0-EA1E89D0F8E6}"/>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434307755"/>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413F2840-21D2-46DB-9AFD-B0BBD4265CD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6F863F60-0492-4517-9924-6676FFEE043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711EFB98-A2EC-4B78-8237-B571EC35938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1467FA1B-ACB4-419E-A57A-F0003B869F4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9F481920-2187-4342-8D46-1879ADBD77A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7D339CF2-63F6-4A21-A88C-9086B21104E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25A07B20-F673-41B4-B57F-0A0038444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3" name="hcSlideMaster437.Tekst og to billederHeader">
            <a:extLst>
              <a:ext uri="{FF2B5EF4-FFF2-40B4-BE49-F238E27FC236}">
                <a16:creationId xmlns:a16="http://schemas.microsoft.com/office/drawing/2014/main" id="{737DD372-29A4-0447-3605-4E41803520DF}"/>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4" name="fcSlideMaster437.Tekst og to billederFooter">
            <a:extLst>
              <a:ext uri="{FF2B5EF4-FFF2-40B4-BE49-F238E27FC236}">
                <a16:creationId xmlns:a16="http://schemas.microsoft.com/office/drawing/2014/main" id="{D2A181FE-6269-6AB1-A352-F8A68D09B489}"/>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2132855542"/>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DDBF1A5B-2EED-4894-B999-7F090349DC8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91559801-9C11-4FA3-9B5D-8AF7F1F8E8F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F329FAC5-3762-4C2B-912B-EF2BDCBDACA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D7207C0-DF39-49A4-B43E-EF6EC624E0A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50A7687-3FC7-435F-925C-B33319659E9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CEA054D-652A-4796-A608-31524854B99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4F53EBBB-81CC-4E4A-A391-AA50E82B8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37.Tekst og fire billederHeader">
            <a:extLst>
              <a:ext uri="{FF2B5EF4-FFF2-40B4-BE49-F238E27FC236}">
                <a16:creationId xmlns:a16="http://schemas.microsoft.com/office/drawing/2014/main" id="{6239C42F-9DAB-7442-C5E3-515B1AB00E0E}"/>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Tekst og fire billederFooter">
            <a:extLst>
              <a:ext uri="{FF2B5EF4-FFF2-40B4-BE49-F238E27FC236}">
                <a16:creationId xmlns:a16="http://schemas.microsoft.com/office/drawing/2014/main" id="{8FCB097C-B975-D482-A69A-A9C68BD23CB7}"/>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3196728793"/>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20135084-8C19-409A-AF1E-7C912A889BD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47BB2D0D-5C3B-4886-8D39-E6D39298F95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69C50E5E-6A9F-42B7-AFF0-EDA17E1E089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98D488BB-A0F6-4F1F-89F4-DBBF816339F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7BA5E28-B233-409B-823B-DB43FED5632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919784C2-1838-40AA-902A-236B478D1E9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850D396A-0CF5-458D-AFA5-2872E72601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 name="hcSlideMaster437.Billede og tekst boksHeader">
            <a:extLst>
              <a:ext uri="{FF2B5EF4-FFF2-40B4-BE49-F238E27FC236}">
                <a16:creationId xmlns:a16="http://schemas.microsoft.com/office/drawing/2014/main" id="{ACF66234-E98B-EE0B-6999-7816B4DC7FDF}"/>
              </a:ext>
            </a:extLst>
          </p:cNvPr>
          <p:cNvSpPr txBox="1"/>
          <p:nvPr userDrawn="1"/>
        </p:nvSpPr>
        <p:spPr>
          <a:xfrm>
            <a:off x="0" y="0"/>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
        <p:nvSpPr>
          <p:cNvPr id="3" name="fcSlideMaster437.Billede og tekst boksFooter">
            <a:extLst>
              <a:ext uri="{FF2B5EF4-FFF2-40B4-BE49-F238E27FC236}">
                <a16:creationId xmlns:a16="http://schemas.microsoft.com/office/drawing/2014/main" id="{E4E7142A-DF4C-B63E-77FB-4D3A33321D32}"/>
              </a:ext>
            </a:extLst>
          </p:cNvPr>
          <p:cNvSpPr txBox="1"/>
          <p:nvPr userDrawn="1"/>
        </p:nvSpPr>
        <p:spPr>
          <a:xfrm>
            <a:off x="0" y="6464427"/>
            <a:ext cx="12188825" cy="205056"/>
          </a:xfrm>
          <a:prstGeom prst="rect">
            <a:avLst/>
          </a:prstGeom>
          <a:noFill/>
        </p:spPr>
        <p:txBody>
          <a:bodyPr vert="horz" wrap="square" lIns="0" tIns="0" rIns="0" bIns="0" rtlCol="0">
            <a:spAutoFit/>
          </a:bodyPr>
          <a:lstStyle/>
          <a:p>
            <a:pPr>
              <a:lnSpc>
                <a:spcPct val="125000"/>
              </a:lnSpc>
            </a:pPr>
            <a:endParaRPr lang="da-DK" sz="1200" dirty="0" err="1"/>
          </a:p>
        </p:txBody>
      </p:sp>
    </p:spTree>
    <p:extLst>
      <p:ext uri="{BB962C8B-B14F-4D97-AF65-F5344CB8AC3E}">
        <p14:creationId xmlns:p14="http://schemas.microsoft.com/office/powerpoint/2010/main" val="4084582568"/>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1.pn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1.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1.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1.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1.pn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1.pn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endParaRPr lang="da-DK" dirty="0"/>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fld id="{04E28649-079F-4D0A-9D20-603F9FA57290}" type="datetime2">
              <a:rPr lang="da-DK" smtClean="0"/>
              <a:pPr/>
              <a:t>14. januar 2026</a:t>
            </a:fld>
            <a:endParaRPr lang="da-DK" dirty="0"/>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fld id="{E1EA47C5-00F7-4308-9CB9-463B1A6058F9}" type="slidenum">
              <a:rPr lang="da-DK" smtClean="0"/>
              <a:pPr/>
              <a:t>‹nr.›</a:t>
            </a:fld>
            <a:endParaRPr lang="da-DK" dirty="0"/>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Tree>
    <p:extLst>
      <p:ext uri="{BB962C8B-B14F-4D97-AF65-F5344CB8AC3E}">
        <p14:creationId xmlns:p14="http://schemas.microsoft.com/office/powerpoint/2010/main" val="326095540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3934" r:id="rId3"/>
    <p:sldLayoutId id="2147483933" r:id="rId4"/>
    <p:sldLayoutId id="2147484018" r:id="rId5"/>
    <p:sldLayoutId id="2147484000" r:id="rId6"/>
    <p:sldLayoutId id="2147484013" r:id="rId7"/>
    <p:sldLayoutId id="2147484002" r:id="rId8"/>
    <p:sldLayoutId id="2147484014" r:id="rId9"/>
    <p:sldLayoutId id="2147484001" r:id="rId10"/>
    <p:sldLayoutId id="2147484015" r:id="rId11"/>
    <p:sldLayoutId id="2147484007" r:id="rId12"/>
    <p:sldLayoutId id="2147484016" r:id="rId13"/>
    <p:sldLayoutId id="2147484012" r:id="rId14"/>
    <p:sldLayoutId id="2147484017" r:id="rId15"/>
    <p:sldLayoutId id="2147483936" r:id="rId16"/>
    <p:sldLayoutId id="2147484006" r:id="rId17"/>
    <p:sldLayoutId id="2147484005" r:id="rId18"/>
    <p:sldLayoutId id="2147484022" r:id="rId19"/>
    <p:sldLayoutId id="2147484008" r:id="rId20"/>
    <p:sldLayoutId id="2147484023" r:id="rId21"/>
    <p:sldLayoutId id="2147483937" r:id="rId22"/>
    <p:sldLayoutId id="2147484020" r:id="rId23"/>
    <p:sldLayoutId id="2147483938" r:id="rId24"/>
    <p:sldLayoutId id="2147483939" r:id="rId25"/>
    <p:sldLayoutId id="2147483941" r:id="rId26"/>
    <p:sldLayoutId id="2147484019" r:id="rId27"/>
    <p:sldLayoutId id="2147483943" r:id="rId28"/>
    <p:sldLayoutId id="2147484175" r:id="rId29"/>
    <p:sldLayoutId id="2147484009" r:id="rId30"/>
    <p:sldLayoutId id="2147483944" r:id="rId31"/>
    <p:sldLayoutId id="2147484021" r:id="rId32"/>
  </p:sldLayoutIdLst>
  <p:hf hdr="0"/>
  <p:txStyles>
    <p:titleStyle>
      <a:lvl1pPr algn="l" defTabSz="685811" rtl="0" eaLnBrk="1" latinLnBrk="0" hangingPunct="1">
        <a:lnSpc>
          <a:spcPct val="102000"/>
        </a:lnSpc>
        <a:spcBef>
          <a:spcPct val="0"/>
        </a:spcBef>
        <a:buNone/>
        <a:defRPr sz="20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2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D654B0B3-DA38-4262-A108-7E4B21EA9EFF}"/>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FAUK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645959554"/>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endParaRPr lang="da-DK" dirty="0"/>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fld id="{04E28649-079F-4D0A-9D20-603F9FA57290}" type="datetime2">
              <a:rPr lang="da-DK" smtClean="0"/>
              <a:pPr/>
              <a:t>14. januar 2026</a:t>
            </a:fld>
            <a:endParaRPr lang="da-DK" dirty="0"/>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fld id="{E1EA47C5-00F7-4308-9CB9-463B1A6058F9}" type="slidenum">
              <a:rPr lang="da-DK" smtClean="0"/>
              <a:pPr/>
              <a:t>‹nr.›</a:t>
            </a:fld>
            <a:endParaRPr lang="da-DK" dirty="0"/>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Tree>
    <p:extLst>
      <p:ext uri="{BB962C8B-B14F-4D97-AF65-F5344CB8AC3E}">
        <p14:creationId xmlns:p14="http://schemas.microsoft.com/office/powerpoint/2010/main" val="234189427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51" r:id="rId27"/>
    <p:sldLayoutId id="2147484176" r:id="rId28"/>
    <p:sldLayoutId id="2147484052" r:id="rId29"/>
    <p:sldLayoutId id="2147484053" r:id="rId30"/>
    <p:sldLayoutId id="2147484054" r:id="rId31"/>
    <p:sldLayoutId id="2147484055" r:id="rId32"/>
  </p:sldLayoutIdLst>
  <p:hf hdr="0"/>
  <p:txStyles>
    <p:titleStyle>
      <a:lvl1pPr algn="l" defTabSz="685811" rtl="0" eaLnBrk="1" latinLnBrk="0" hangingPunct="1">
        <a:lnSpc>
          <a:spcPct val="102000"/>
        </a:lnSpc>
        <a:spcBef>
          <a:spcPct val="0"/>
        </a:spcBef>
        <a:buNone/>
        <a:defRPr sz="20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2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549BFBCF-42F8-4B85-A1A5-7895951B1BAE}"/>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srgbClr val="000000"/>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srgbClr val="000000"/>
                </a:solidFill>
                <a:effectLst/>
                <a:uLnTx/>
                <a:uFillTx/>
                <a:latin typeface="Verdana"/>
                <a:ea typeface="+mn-ea"/>
                <a:cs typeface="+mn-cs"/>
              </a:rPr>
              <a:t>Klik på fanen </a:t>
            </a:r>
            <a:r>
              <a:rPr kumimoji="0" lang="da-DK" sz="800" b="1" i="0" u="none" strike="noStrike" kern="1200" cap="none" spc="0" normalizeH="0" baseline="0" noProof="1">
                <a:ln>
                  <a:noFill/>
                </a:ln>
                <a:solidFill>
                  <a:srgbClr val="000000"/>
                </a:solidFill>
                <a:effectLst/>
                <a:uLnTx/>
                <a:uFillTx/>
                <a:latin typeface="Verdana"/>
                <a:ea typeface="+mn-ea"/>
                <a:cs typeface="+mn-cs"/>
              </a:rPr>
              <a:t>Vis</a:t>
            </a:r>
            <a:r>
              <a:rPr kumimoji="0" lang="da-DK" sz="800" b="0" i="0" u="none" strike="noStrike" kern="1200" cap="none" spc="0" normalizeH="0" baseline="0" noProof="1">
                <a:ln>
                  <a:noFill/>
                </a:ln>
                <a:solidFill>
                  <a:srgbClr val="000000"/>
                </a:solidFill>
                <a:effectLst/>
                <a:uLnTx/>
                <a:uFillTx/>
                <a:latin typeface="Verdana"/>
                <a:ea typeface="+mn-ea"/>
                <a:cs typeface="+mn-cs"/>
              </a:rPr>
              <a:t>, vælg </a:t>
            </a:r>
            <a:r>
              <a:rPr kumimoji="0" lang="da-DK" sz="800" b="1" i="0" u="none" strike="noStrike" kern="1200" cap="none" spc="0" normalizeH="0" baseline="0" noProof="1">
                <a:ln>
                  <a:noFill/>
                </a:ln>
                <a:solidFill>
                  <a:srgbClr val="000000"/>
                </a:solidFill>
                <a:effectLst/>
                <a:uLnTx/>
                <a:uFillTx/>
                <a:latin typeface="Verdana"/>
                <a:ea typeface="+mn-ea"/>
                <a:cs typeface="+mn-cs"/>
              </a:rPr>
              <a:t>Diasmaster. </a:t>
            </a:r>
            <a:r>
              <a:rPr kumimoji="0" lang="da-DK" sz="800" b="0" i="0" u="none" strike="noStrike" kern="1200" cap="none" spc="0" normalizeH="0" baseline="0" noProof="1">
                <a:ln>
                  <a:noFill/>
                </a:ln>
                <a:solidFill>
                  <a:srgbClr val="000000"/>
                </a:solidFill>
                <a:effectLst/>
                <a:uLnTx/>
                <a:uFillTx/>
                <a:latin typeface="Verdana"/>
                <a:ea typeface="+mn-ea"/>
                <a:cs typeface="+mn-cs"/>
              </a:rPr>
              <a:t>Klik på det øverste layout, </a:t>
            </a:r>
            <a:r>
              <a:rPr kumimoji="0" lang="da-DK" sz="800" b="1" i="0" u="none" strike="noStrike" kern="1200" cap="none" spc="0" normalizeH="0" baseline="0" noProof="1">
                <a:ln>
                  <a:noFill/>
                </a:ln>
                <a:solidFill>
                  <a:srgbClr val="000000"/>
                </a:solidFill>
                <a:effectLst/>
                <a:uLnTx/>
                <a:uFillTx/>
                <a:latin typeface="Verdana"/>
                <a:ea typeface="+mn-ea"/>
                <a:cs typeface="+mn-cs"/>
              </a:rPr>
              <a:t>FKO Diasmaster</a:t>
            </a:r>
            <a:r>
              <a:rPr kumimoji="0" lang="da-DK" sz="800" b="0" i="0" u="none" strike="noStrike" kern="1200" cap="none" spc="0" normalizeH="0" baseline="0" noProof="1">
                <a:ln>
                  <a:noFill/>
                </a:ln>
                <a:solidFill>
                  <a:srgbClr val="000000"/>
                </a:solidFill>
                <a:effectLst/>
                <a:uLnTx/>
                <a:uFillTx/>
                <a:latin typeface="Verdana"/>
                <a:ea typeface="+mn-ea"/>
                <a:cs typeface="+mn-cs"/>
              </a:rPr>
              <a:t>.</a:t>
            </a:r>
            <a:r>
              <a:rPr kumimoji="0" lang="da-DK" sz="800" b="1" i="0" u="none" strike="noStrike" kern="1200" cap="none" spc="0" normalizeH="0" baseline="0" noProof="1">
                <a:ln>
                  <a:noFill/>
                </a:ln>
                <a:solidFill>
                  <a:srgbClr val="000000"/>
                </a:solidFill>
                <a:effectLst/>
                <a:uLnTx/>
                <a:uFillTx/>
                <a:latin typeface="Verdana"/>
                <a:ea typeface="+mn-ea"/>
                <a:cs typeface="+mn-cs"/>
              </a:rPr>
              <a:t> </a:t>
            </a:r>
            <a:br>
              <a:rPr kumimoji="0" lang="da-DK" sz="800" b="1" i="0" u="none" strike="noStrike" kern="1200" cap="none" spc="0" normalizeH="0" baseline="0" noProof="1">
                <a:ln>
                  <a:noFill/>
                </a:ln>
                <a:solidFill>
                  <a:srgbClr val="000000"/>
                </a:solidFill>
                <a:effectLst/>
                <a:uLnTx/>
                <a:uFillTx/>
                <a:latin typeface="Verdana"/>
                <a:ea typeface="+mn-ea"/>
                <a:cs typeface="+mn-cs"/>
              </a:rPr>
            </a:br>
            <a:r>
              <a:rPr kumimoji="0" lang="da-DK" sz="800" b="0" i="0" u="none" strike="noStrike" kern="1200" cap="none" spc="0" normalizeH="0" baseline="0" noProof="1">
                <a:ln>
                  <a:noFill/>
                </a:ln>
                <a:solidFill>
                  <a:srgbClr val="000000"/>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srgbClr val="000000"/>
                </a:solidFill>
                <a:effectLst/>
                <a:uLnTx/>
                <a:uFillTx/>
                <a:latin typeface="Verdana"/>
                <a:ea typeface="+mn-ea"/>
                <a:cs typeface="+mn-cs"/>
              </a:rPr>
              <a:t>Udskift billede</a:t>
            </a:r>
            <a:r>
              <a:rPr kumimoji="0" lang="da-DK" sz="800" b="0" i="0" u="none" strike="noStrike" kern="1200" cap="none" spc="0" normalizeH="0" baseline="0" noProof="1">
                <a:ln>
                  <a:noFill/>
                </a:ln>
                <a:solidFill>
                  <a:srgbClr val="000000"/>
                </a:solidFill>
                <a:effectLst/>
                <a:uLnTx/>
                <a:uFillTx/>
                <a:latin typeface="Verdana"/>
                <a:ea typeface="+mn-ea"/>
                <a:cs typeface="+mn-cs"/>
              </a:rPr>
              <a:t>, find mærke.</a:t>
            </a:r>
            <a:br>
              <a:rPr kumimoji="0" lang="da-DK" sz="800" b="0" i="0" u="none" strike="noStrike" kern="1200" cap="none" spc="0" normalizeH="0" baseline="0" noProof="1">
                <a:ln>
                  <a:noFill/>
                </a:ln>
                <a:solidFill>
                  <a:srgbClr val="000000"/>
                </a:solidFill>
                <a:effectLst/>
                <a:uLnTx/>
                <a:uFillTx/>
                <a:latin typeface="Verdana"/>
                <a:ea typeface="+mn-ea"/>
                <a:cs typeface="+mn-cs"/>
              </a:rPr>
            </a:br>
            <a:r>
              <a:rPr kumimoji="0" lang="da-DK" sz="800" b="0" i="0" u="none" strike="noStrike" kern="1200" cap="none" spc="0" normalizeH="0" baseline="0" noProof="1">
                <a:ln>
                  <a:noFill/>
                </a:ln>
                <a:solidFill>
                  <a:srgbClr val="000000"/>
                </a:solidFill>
                <a:effectLst/>
                <a:uLnTx/>
                <a:uFillTx/>
                <a:latin typeface="Verdana"/>
                <a:ea typeface="+mn-ea"/>
                <a:cs typeface="+mn-cs"/>
              </a:rPr>
              <a:t>Klik på</a:t>
            </a:r>
            <a:r>
              <a:rPr kumimoji="0" lang="da-DK" sz="800" b="1" i="0" u="none" strike="noStrike" kern="1200" cap="none" spc="0" normalizeH="0" baseline="0" noProof="1">
                <a:ln>
                  <a:noFill/>
                </a:ln>
                <a:solidFill>
                  <a:srgbClr val="000000"/>
                </a:solidFill>
                <a:effectLst/>
                <a:uLnTx/>
                <a:uFillTx/>
                <a:latin typeface="Verdana"/>
                <a:ea typeface="+mn-ea"/>
                <a:cs typeface="+mn-cs"/>
              </a:rPr>
              <a:t> Luk mastervisning</a:t>
            </a:r>
            <a:r>
              <a:rPr kumimoji="0" lang="da-DK" sz="800" b="0" i="0" u="none" strike="noStrike" kern="1200" cap="none" spc="0" normalizeH="0" baseline="0" noProof="1">
                <a:ln>
                  <a:noFill/>
                </a:ln>
                <a:solidFill>
                  <a:srgbClr val="000000"/>
                </a:solidFill>
                <a:effectLst/>
                <a:uLnTx/>
                <a:uFillTx/>
                <a:latin typeface="Verdana"/>
                <a:ea typeface="+mn-ea"/>
                <a:cs typeface="+mn-cs"/>
              </a:rPr>
              <a:t>.</a:t>
            </a:r>
          </a:p>
        </p:txBody>
      </p:sp>
    </p:spTree>
    <p:extLst>
      <p:ext uri="{BB962C8B-B14F-4D97-AF65-F5344CB8AC3E}">
        <p14:creationId xmlns:p14="http://schemas.microsoft.com/office/powerpoint/2010/main" val="257088779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14CA47C4-AE5B-4EE5-BFA8-36AD5B9D145D}"/>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HJV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183926569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10" name="TextBox 9">
            <a:extLst>
              <a:ext uri="{FF2B5EF4-FFF2-40B4-BE49-F238E27FC236}">
                <a16:creationId xmlns:a16="http://schemas.microsoft.com/office/drawing/2014/main" id="{683AC3C6-F8B3-48B9-B87F-E0C26D95F269}"/>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BRS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161482540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B2A7B500-BD6F-4461-8E93-76FFE00FCF83}"/>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FMI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670906264"/>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A46C8CF9-81FA-47E2-B766-BDEF4AB7A13C}"/>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FPS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405488934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B85CA1C5-F28A-41ED-AB9B-7312CFC07A43}"/>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FES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284881460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F0140E37-AEBC-4A0D-9233-8792C94CFBE4}"/>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FRS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163955079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diagramData" Target="../diagrams/data2.xml"/><Relationship Id="rId21" Type="http://schemas.openxmlformats.org/officeDocument/2006/relationships/image" Target="../media/image33.svg"/><Relationship Id="rId34" Type="http://schemas.openxmlformats.org/officeDocument/2006/relationships/image" Target="../media/image46.svg"/><Relationship Id="rId7" Type="http://schemas.microsoft.com/office/2007/relationships/diagramDrawing" Target="../diagrams/drawing2.xml"/><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33"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93.xml"/><Relationship Id="rId6" Type="http://schemas.openxmlformats.org/officeDocument/2006/relationships/diagramColors" Target="../diagrams/colors2.xml"/><Relationship Id="rId11" Type="http://schemas.openxmlformats.org/officeDocument/2006/relationships/image" Target="../media/image23.svg"/><Relationship Id="rId24" Type="http://schemas.openxmlformats.org/officeDocument/2006/relationships/image" Target="../media/image36.png"/><Relationship Id="rId32" Type="http://schemas.openxmlformats.org/officeDocument/2006/relationships/image" Target="../media/image44.svg"/><Relationship Id="rId5" Type="http://schemas.openxmlformats.org/officeDocument/2006/relationships/diagramQuickStyle" Target="../diagrams/quickStyle2.xml"/><Relationship Id="rId15" Type="http://schemas.openxmlformats.org/officeDocument/2006/relationships/image" Target="../media/image27.svg"/><Relationship Id="rId23" Type="http://schemas.openxmlformats.org/officeDocument/2006/relationships/image" Target="../media/image35.svg"/><Relationship Id="rId28" Type="http://schemas.openxmlformats.org/officeDocument/2006/relationships/image" Target="../media/image40.svg"/><Relationship Id="rId36" Type="http://schemas.openxmlformats.org/officeDocument/2006/relationships/image" Target="../media/image48.svg"/><Relationship Id="rId10" Type="http://schemas.openxmlformats.org/officeDocument/2006/relationships/image" Target="../media/image22.png"/><Relationship Id="rId19" Type="http://schemas.openxmlformats.org/officeDocument/2006/relationships/image" Target="../media/image31.svg"/><Relationship Id="rId31" Type="http://schemas.openxmlformats.org/officeDocument/2006/relationships/image" Target="../media/image43.png"/><Relationship Id="rId4" Type="http://schemas.openxmlformats.org/officeDocument/2006/relationships/diagramLayout" Target="../diagrams/layout2.xml"/><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svg"/><Relationship Id="rId30" Type="http://schemas.openxmlformats.org/officeDocument/2006/relationships/image" Target="../media/image42.svg"/><Relationship Id="rId35"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93.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notesSlide" Target="../notesSlides/notesSlide10.xml"/><Relationship Id="rId7" Type="http://schemas.openxmlformats.org/officeDocument/2006/relationships/diagramLayout" Target="../diagrams/layout6.xml"/><Relationship Id="rId2" Type="http://schemas.openxmlformats.org/officeDocument/2006/relationships/slideLayout" Target="../slideLayouts/slideLayout96.xml"/><Relationship Id="rId1" Type="http://schemas.openxmlformats.org/officeDocument/2006/relationships/tags" Target="../tags/tag2.xml"/><Relationship Id="rId6" Type="http://schemas.openxmlformats.org/officeDocument/2006/relationships/diagramData" Target="../diagrams/data6.xml"/><Relationship Id="rId5" Type="http://schemas.openxmlformats.org/officeDocument/2006/relationships/image" Target="../media/image57.emf"/><Relationship Id="rId10" Type="http://schemas.microsoft.com/office/2007/relationships/diagramDrawing" Target="../diagrams/drawing6.xml"/><Relationship Id="rId4" Type="http://schemas.openxmlformats.org/officeDocument/2006/relationships/oleObject" Target="../embeddings/oleObject1.bin"/><Relationship Id="rId9" Type="http://schemas.openxmlformats.org/officeDocument/2006/relationships/diagramColors" Target="../diagrams/colors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93.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286" y="4329488"/>
            <a:ext cx="9443796" cy="533992"/>
          </a:xfrm>
        </p:spPr>
        <p:txBody>
          <a:bodyPr/>
          <a:lstStyle/>
          <a:p>
            <a:r>
              <a:rPr lang="da-DK" dirty="0"/>
              <a:t>Informationsmøde: Det nye ODIN</a:t>
            </a:r>
          </a:p>
        </p:txBody>
      </p:sp>
      <p:sp>
        <p:nvSpPr>
          <p:cNvPr id="3" name="Undertitel 2"/>
          <p:cNvSpPr>
            <a:spLocks noGrp="1"/>
          </p:cNvSpPr>
          <p:nvPr>
            <p:ph type="subTitle" idx="1"/>
          </p:nvPr>
        </p:nvSpPr>
        <p:spPr>
          <a:xfrm>
            <a:off x="801688" y="4983981"/>
            <a:ext cx="8586570" cy="914401"/>
          </a:xfrm>
        </p:spPr>
        <p:txBody>
          <a:bodyPr/>
          <a:lstStyle/>
          <a:p>
            <a:r>
              <a:rPr lang="da-DK" dirty="0"/>
              <a:t>Torsdag den 8. januar 2026 kl. 13-14</a:t>
            </a:r>
          </a:p>
        </p:txBody>
      </p:sp>
      <p:sp>
        <p:nvSpPr>
          <p:cNvPr id="10" name="Pladsholder til dato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Pladsholder til sidefod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Pladsholder til slidenumm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210558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øjrepil 4">
            <a:extLst>
              <a:ext uri="{FF2B5EF4-FFF2-40B4-BE49-F238E27FC236}">
                <a16:creationId xmlns:a16="http://schemas.microsoft.com/office/drawing/2014/main" id="{72C3374E-D103-EC39-87BA-56B5F1969F8E}"/>
              </a:ext>
            </a:extLst>
          </p:cNvPr>
          <p:cNvSpPr/>
          <p:nvPr/>
        </p:nvSpPr>
        <p:spPr>
          <a:xfrm>
            <a:off x="2222680" y="2446030"/>
            <a:ext cx="7743463" cy="982970"/>
          </a:xfrm>
          <a:prstGeom prst="rightArrow">
            <a:avLst>
              <a:gd name="adj1" fmla="val 100000"/>
              <a:gd name="adj2"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075D7E41-D86D-A3DC-9011-BEB47F9DDFF1}"/>
              </a:ext>
            </a:extLst>
          </p:cNvPr>
          <p:cNvSpPr>
            <a:spLocks noGrp="1"/>
          </p:cNvSpPr>
          <p:nvPr>
            <p:ph type="title"/>
          </p:nvPr>
        </p:nvSpPr>
        <p:spPr>
          <a:xfrm>
            <a:off x="799308" y="1108470"/>
            <a:ext cx="10590208" cy="1079847"/>
          </a:xfrm>
        </p:spPr>
        <p:txBody>
          <a:bodyPr/>
          <a:lstStyle/>
          <a:p>
            <a:r>
              <a:rPr lang="da-DK" dirty="0"/>
              <a:t>Trinvis indrapportering</a:t>
            </a:r>
          </a:p>
        </p:txBody>
      </p:sp>
      <p:sp>
        <p:nvSpPr>
          <p:cNvPr id="13" name="Rektangel 12">
            <a:extLst>
              <a:ext uri="{FF2B5EF4-FFF2-40B4-BE49-F238E27FC236}">
                <a16:creationId xmlns:a16="http://schemas.microsoft.com/office/drawing/2014/main" id="{C0CD130A-0B7F-E9E2-24C9-D341C38DCA54}"/>
              </a:ext>
            </a:extLst>
          </p:cNvPr>
          <p:cNvSpPr/>
          <p:nvPr/>
        </p:nvSpPr>
        <p:spPr>
          <a:xfrm>
            <a:off x="3240560" y="2702950"/>
            <a:ext cx="962115" cy="3805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T0</a:t>
            </a:r>
          </a:p>
        </p:txBody>
      </p:sp>
      <p:sp>
        <p:nvSpPr>
          <p:cNvPr id="14" name="Rektangel 13">
            <a:extLst>
              <a:ext uri="{FF2B5EF4-FFF2-40B4-BE49-F238E27FC236}">
                <a16:creationId xmlns:a16="http://schemas.microsoft.com/office/drawing/2014/main" id="{CF95AB7D-0CE2-ECC7-B8D4-349398B9FAED}"/>
              </a:ext>
            </a:extLst>
          </p:cNvPr>
          <p:cNvSpPr/>
          <p:nvPr/>
        </p:nvSpPr>
        <p:spPr>
          <a:xfrm>
            <a:off x="5432834" y="2693992"/>
            <a:ext cx="962115" cy="3827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dirty="0"/>
              <a:t>T1</a:t>
            </a:r>
            <a:endParaRPr lang="da-DK" sz="1200" noProof="0" dirty="0"/>
          </a:p>
        </p:txBody>
      </p:sp>
      <p:sp>
        <p:nvSpPr>
          <p:cNvPr id="15" name="Rektangel 14">
            <a:extLst>
              <a:ext uri="{FF2B5EF4-FFF2-40B4-BE49-F238E27FC236}">
                <a16:creationId xmlns:a16="http://schemas.microsoft.com/office/drawing/2014/main" id="{E240CFE1-C354-C9AD-3297-24522AF9DDDC}"/>
              </a:ext>
            </a:extLst>
          </p:cNvPr>
          <p:cNvSpPr/>
          <p:nvPr/>
        </p:nvSpPr>
        <p:spPr>
          <a:xfrm>
            <a:off x="7625108" y="2701954"/>
            <a:ext cx="962115" cy="3862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dirty="0"/>
              <a:t>T2</a:t>
            </a:r>
            <a:endParaRPr lang="da-DK" sz="1200" noProof="0" dirty="0"/>
          </a:p>
        </p:txBody>
      </p:sp>
      <p:sp>
        <p:nvSpPr>
          <p:cNvPr id="17" name="Rektangel 16">
            <a:extLst>
              <a:ext uri="{FF2B5EF4-FFF2-40B4-BE49-F238E27FC236}">
                <a16:creationId xmlns:a16="http://schemas.microsoft.com/office/drawing/2014/main" id="{41675B8E-76F3-2E8F-B189-507672D79E34}"/>
              </a:ext>
            </a:extLst>
          </p:cNvPr>
          <p:cNvSpPr/>
          <p:nvPr/>
        </p:nvSpPr>
        <p:spPr>
          <a:xfrm>
            <a:off x="2702976" y="3241202"/>
            <a:ext cx="2052735" cy="311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8" name="Ligebenet trekant 17">
            <a:extLst>
              <a:ext uri="{FF2B5EF4-FFF2-40B4-BE49-F238E27FC236}">
                <a16:creationId xmlns:a16="http://schemas.microsoft.com/office/drawing/2014/main" id="{7A62312F-BEE2-695D-A954-561C1C779DE0}"/>
              </a:ext>
            </a:extLst>
          </p:cNvPr>
          <p:cNvSpPr/>
          <p:nvPr/>
        </p:nvSpPr>
        <p:spPr>
          <a:xfrm>
            <a:off x="2702976" y="3121800"/>
            <a:ext cx="2052735" cy="1194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9" name="Rektangel 18">
            <a:extLst>
              <a:ext uri="{FF2B5EF4-FFF2-40B4-BE49-F238E27FC236}">
                <a16:creationId xmlns:a16="http://schemas.microsoft.com/office/drawing/2014/main" id="{FE4BED89-F4F7-B820-95D2-174B45261214}"/>
              </a:ext>
            </a:extLst>
          </p:cNvPr>
          <p:cNvSpPr/>
          <p:nvPr/>
        </p:nvSpPr>
        <p:spPr>
          <a:xfrm>
            <a:off x="4887526" y="3234178"/>
            <a:ext cx="2052735" cy="3120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20" name="Ligebenet trekant 19">
            <a:extLst>
              <a:ext uri="{FF2B5EF4-FFF2-40B4-BE49-F238E27FC236}">
                <a16:creationId xmlns:a16="http://schemas.microsoft.com/office/drawing/2014/main" id="{08878AB9-1109-5ED8-E6C5-35D2AA3D362B}"/>
              </a:ext>
            </a:extLst>
          </p:cNvPr>
          <p:cNvSpPr/>
          <p:nvPr/>
        </p:nvSpPr>
        <p:spPr>
          <a:xfrm>
            <a:off x="4887525" y="3116257"/>
            <a:ext cx="2052735" cy="1194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21" name="Rektangel 20">
            <a:extLst>
              <a:ext uri="{FF2B5EF4-FFF2-40B4-BE49-F238E27FC236}">
                <a16:creationId xmlns:a16="http://schemas.microsoft.com/office/drawing/2014/main" id="{CA6D9AB2-28E7-380A-1D9A-1CBD5267BF86}"/>
              </a:ext>
            </a:extLst>
          </p:cNvPr>
          <p:cNvSpPr/>
          <p:nvPr/>
        </p:nvSpPr>
        <p:spPr>
          <a:xfrm>
            <a:off x="7110581" y="3230530"/>
            <a:ext cx="2052735" cy="3120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22" name="Ligebenet trekant 21">
            <a:extLst>
              <a:ext uri="{FF2B5EF4-FFF2-40B4-BE49-F238E27FC236}">
                <a16:creationId xmlns:a16="http://schemas.microsoft.com/office/drawing/2014/main" id="{CFBECCC7-61DA-CFD5-CD4A-E62308876E31}"/>
              </a:ext>
            </a:extLst>
          </p:cNvPr>
          <p:cNvSpPr/>
          <p:nvPr/>
        </p:nvSpPr>
        <p:spPr>
          <a:xfrm>
            <a:off x="7110581" y="3111128"/>
            <a:ext cx="2052735" cy="1194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25" name="Rektangel 24">
            <a:extLst>
              <a:ext uri="{FF2B5EF4-FFF2-40B4-BE49-F238E27FC236}">
                <a16:creationId xmlns:a16="http://schemas.microsoft.com/office/drawing/2014/main" id="{5EDF35BA-BA3F-9DE3-9FF3-C30F889B05C1}"/>
              </a:ext>
            </a:extLst>
          </p:cNvPr>
          <p:cNvSpPr/>
          <p:nvPr/>
        </p:nvSpPr>
        <p:spPr>
          <a:xfrm>
            <a:off x="2702977" y="3806660"/>
            <a:ext cx="2052734" cy="757426"/>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b="1" noProof="0" dirty="0"/>
              <a:t>Ved alarmering</a:t>
            </a:r>
            <a:r>
              <a:rPr lang="da-DK" sz="1000" noProof="0" dirty="0"/>
              <a:t> </a:t>
            </a:r>
          </a:p>
          <a:p>
            <a:pPr algn="ctr">
              <a:lnSpc>
                <a:spcPct val="125000"/>
              </a:lnSpc>
            </a:pPr>
            <a:r>
              <a:rPr lang="da-DK" sz="1000" noProof="0" dirty="0"/>
              <a:t>Senest 15. minutter </a:t>
            </a:r>
            <a:r>
              <a:rPr lang="da-DK" sz="1000" dirty="0"/>
              <a:t>efter </a:t>
            </a:r>
            <a:r>
              <a:rPr lang="da-DK" sz="1000" noProof="0" dirty="0"/>
              <a:t>alarmering</a:t>
            </a:r>
          </a:p>
        </p:txBody>
      </p:sp>
      <p:sp>
        <p:nvSpPr>
          <p:cNvPr id="26" name="Rektangel 25">
            <a:extLst>
              <a:ext uri="{FF2B5EF4-FFF2-40B4-BE49-F238E27FC236}">
                <a16:creationId xmlns:a16="http://schemas.microsoft.com/office/drawing/2014/main" id="{BDFB2A1F-B596-5193-66A6-C64E0A9787B8}"/>
              </a:ext>
            </a:extLst>
          </p:cNvPr>
          <p:cNvSpPr/>
          <p:nvPr/>
        </p:nvSpPr>
        <p:spPr>
          <a:xfrm>
            <a:off x="4887525" y="3793953"/>
            <a:ext cx="2052734" cy="757426"/>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b="1" noProof="0" dirty="0"/>
              <a:t>Under/efter indsats</a:t>
            </a:r>
          </a:p>
          <a:p>
            <a:pPr algn="ctr">
              <a:lnSpc>
                <a:spcPct val="125000"/>
              </a:lnSpc>
            </a:pPr>
            <a:r>
              <a:rPr lang="da-DK" sz="1000" noProof="0" dirty="0"/>
              <a:t>Senest 24 timer efter alarmering</a:t>
            </a:r>
            <a:endParaRPr lang="da-DK" sz="1000" i="1" noProof="0" dirty="0"/>
          </a:p>
        </p:txBody>
      </p:sp>
      <p:sp>
        <p:nvSpPr>
          <p:cNvPr id="27" name="Rektangel 26">
            <a:extLst>
              <a:ext uri="{FF2B5EF4-FFF2-40B4-BE49-F238E27FC236}">
                <a16:creationId xmlns:a16="http://schemas.microsoft.com/office/drawing/2014/main" id="{BB6E437B-F945-B4FB-712F-344F4F2DE34A}"/>
              </a:ext>
            </a:extLst>
          </p:cNvPr>
          <p:cNvSpPr/>
          <p:nvPr/>
        </p:nvSpPr>
        <p:spPr>
          <a:xfrm>
            <a:off x="7110579" y="3811594"/>
            <a:ext cx="2052734" cy="738593"/>
          </a:xfrm>
          <a:prstGeom prst="rect">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b="1" noProof="0" dirty="0"/>
              <a:t>Afsluttet efterbehandling</a:t>
            </a:r>
          </a:p>
          <a:p>
            <a:pPr algn="ctr">
              <a:lnSpc>
                <a:spcPct val="125000"/>
              </a:lnSpc>
            </a:pPr>
            <a:r>
              <a:rPr lang="da-DK" sz="1000" dirty="0"/>
              <a:t>Senest 20 dage i måned efter afslutning af indsats</a:t>
            </a:r>
            <a:endParaRPr lang="da-DK" sz="1000" i="1" noProof="0" dirty="0"/>
          </a:p>
        </p:txBody>
      </p:sp>
      <p:sp>
        <p:nvSpPr>
          <p:cNvPr id="32" name="Rektangel 31">
            <a:extLst>
              <a:ext uri="{FF2B5EF4-FFF2-40B4-BE49-F238E27FC236}">
                <a16:creationId xmlns:a16="http://schemas.microsoft.com/office/drawing/2014/main" id="{32A4EA41-7B82-1053-A997-155E9CC36F27}"/>
              </a:ext>
            </a:extLst>
          </p:cNvPr>
          <p:cNvSpPr/>
          <p:nvPr/>
        </p:nvSpPr>
        <p:spPr>
          <a:xfrm>
            <a:off x="7110579" y="4611009"/>
            <a:ext cx="2052734" cy="73859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noProof="0" dirty="0"/>
              <a:t>Udfyldelse og godkendelse af alle relevante og obligatoriske felter</a:t>
            </a:r>
            <a:endParaRPr lang="da-DK" sz="1000" i="1" noProof="0" dirty="0"/>
          </a:p>
        </p:txBody>
      </p:sp>
      <p:sp>
        <p:nvSpPr>
          <p:cNvPr id="34" name="Rektangel 33">
            <a:extLst>
              <a:ext uri="{FF2B5EF4-FFF2-40B4-BE49-F238E27FC236}">
                <a16:creationId xmlns:a16="http://schemas.microsoft.com/office/drawing/2014/main" id="{E068BC8D-7096-920D-B4CE-4E2BDBA11F07}"/>
              </a:ext>
            </a:extLst>
          </p:cNvPr>
          <p:cNvSpPr/>
          <p:nvPr/>
        </p:nvSpPr>
        <p:spPr>
          <a:xfrm>
            <a:off x="2695251" y="4611010"/>
            <a:ext cx="2052734" cy="73859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noProof="0" dirty="0"/>
              <a:t>Vagtcentral overfører oplysninger modtaget fra alarmcentral/ABA</a:t>
            </a:r>
            <a:endParaRPr lang="da-DK" sz="1000" i="1" noProof="0" dirty="0"/>
          </a:p>
        </p:txBody>
      </p:sp>
      <p:sp>
        <p:nvSpPr>
          <p:cNvPr id="35" name="Rektangel 34">
            <a:extLst>
              <a:ext uri="{FF2B5EF4-FFF2-40B4-BE49-F238E27FC236}">
                <a16:creationId xmlns:a16="http://schemas.microsoft.com/office/drawing/2014/main" id="{8CC5C98B-DF0A-ABDD-EC1B-296A9FAC02C1}"/>
              </a:ext>
            </a:extLst>
          </p:cNvPr>
          <p:cNvSpPr/>
          <p:nvPr/>
        </p:nvSpPr>
        <p:spPr>
          <a:xfrm>
            <a:off x="2702974" y="5402606"/>
            <a:ext cx="2052734" cy="87241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noProof="0" dirty="0"/>
              <a:t>Identifikation</a:t>
            </a:r>
          </a:p>
          <a:p>
            <a:pPr algn="ctr">
              <a:lnSpc>
                <a:spcPct val="125000"/>
              </a:lnSpc>
            </a:pPr>
            <a:r>
              <a:rPr lang="da-DK" sz="1000" dirty="0"/>
              <a:t>Melding</a:t>
            </a:r>
          </a:p>
        </p:txBody>
      </p:sp>
      <p:sp>
        <p:nvSpPr>
          <p:cNvPr id="36" name="Rektangel 35">
            <a:extLst>
              <a:ext uri="{FF2B5EF4-FFF2-40B4-BE49-F238E27FC236}">
                <a16:creationId xmlns:a16="http://schemas.microsoft.com/office/drawing/2014/main" id="{7AB425FE-66DA-D1A1-B0FE-2E3715EAFBB9}"/>
              </a:ext>
            </a:extLst>
          </p:cNvPr>
          <p:cNvSpPr/>
          <p:nvPr/>
        </p:nvSpPr>
        <p:spPr>
          <a:xfrm>
            <a:off x="4887525" y="5402605"/>
            <a:ext cx="2052734" cy="87241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noProof="0" dirty="0"/>
              <a:t>Hændelse</a:t>
            </a:r>
          </a:p>
          <a:p>
            <a:pPr algn="ctr">
              <a:lnSpc>
                <a:spcPct val="125000"/>
              </a:lnSpc>
            </a:pPr>
            <a:r>
              <a:rPr lang="da-DK" sz="1000" dirty="0"/>
              <a:t>Indsatte enheder (køretøjer/materiel)</a:t>
            </a:r>
          </a:p>
        </p:txBody>
      </p:sp>
      <p:sp>
        <p:nvSpPr>
          <p:cNvPr id="37" name="Rektangel 36">
            <a:extLst>
              <a:ext uri="{FF2B5EF4-FFF2-40B4-BE49-F238E27FC236}">
                <a16:creationId xmlns:a16="http://schemas.microsoft.com/office/drawing/2014/main" id="{29B7B8A9-5617-003E-F740-663F91897052}"/>
              </a:ext>
            </a:extLst>
          </p:cNvPr>
          <p:cNvSpPr/>
          <p:nvPr/>
        </p:nvSpPr>
        <p:spPr>
          <a:xfrm>
            <a:off x="4887525" y="4615803"/>
            <a:ext cx="2052734" cy="73859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noProof="0" dirty="0"/>
              <a:t>Overførsel af oplysninger etableret i vagtcentral</a:t>
            </a:r>
            <a:endParaRPr lang="da-DK" sz="1000" i="1" noProof="0" dirty="0"/>
          </a:p>
        </p:txBody>
      </p:sp>
      <p:sp>
        <p:nvSpPr>
          <p:cNvPr id="38" name="Rektangel 37">
            <a:extLst>
              <a:ext uri="{FF2B5EF4-FFF2-40B4-BE49-F238E27FC236}">
                <a16:creationId xmlns:a16="http://schemas.microsoft.com/office/drawing/2014/main" id="{C36A2057-B9C7-119D-37F9-5C6EF9E89A3C}"/>
              </a:ext>
            </a:extLst>
          </p:cNvPr>
          <p:cNvSpPr/>
          <p:nvPr/>
        </p:nvSpPr>
        <p:spPr>
          <a:xfrm>
            <a:off x="7110579" y="5396526"/>
            <a:ext cx="2052734" cy="87241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000" noProof="0" dirty="0"/>
              <a:t>Indsats</a:t>
            </a:r>
          </a:p>
          <a:p>
            <a:pPr algn="ctr">
              <a:lnSpc>
                <a:spcPct val="125000"/>
              </a:lnSpc>
            </a:pPr>
            <a:r>
              <a:rPr lang="da-DK" sz="1000" dirty="0"/>
              <a:t>Opgaver</a:t>
            </a:r>
          </a:p>
          <a:p>
            <a:pPr algn="ctr">
              <a:lnSpc>
                <a:spcPct val="125000"/>
              </a:lnSpc>
            </a:pPr>
            <a:r>
              <a:rPr lang="da-DK" sz="1000" dirty="0"/>
              <a:t>Indsatte enheder (nye)</a:t>
            </a:r>
          </a:p>
          <a:p>
            <a:pPr algn="ctr">
              <a:lnSpc>
                <a:spcPct val="125000"/>
              </a:lnSpc>
            </a:pPr>
            <a:r>
              <a:rPr lang="da-DK" sz="1000" dirty="0"/>
              <a:t>Personel</a:t>
            </a:r>
          </a:p>
        </p:txBody>
      </p:sp>
      <p:sp>
        <p:nvSpPr>
          <p:cNvPr id="40" name="Pladsholder til tekst 2">
            <a:extLst>
              <a:ext uri="{FF2B5EF4-FFF2-40B4-BE49-F238E27FC236}">
                <a16:creationId xmlns:a16="http://schemas.microsoft.com/office/drawing/2014/main" id="{271E4500-A62C-B9BA-419E-8473CDA9782D}"/>
              </a:ext>
            </a:extLst>
          </p:cNvPr>
          <p:cNvSpPr>
            <a:spLocks noGrp="1"/>
          </p:cNvSpPr>
          <p:nvPr>
            <p:ph type="body" sz="quarter" idx="13"/>
          </p:nvPr>
        </p:nvSpPr>
        <p:spPr>
          <a:xfrm>
            <a:off x="799308" y="1631065"/>
            <a:ext cx="10590208" cy="557252"/>
          </a:xfrm>
        </p:spPr>
        <p:txBody>
          <a:bodyPr/>
          <a:lstStyle/>
          <a:p>
            <a:pPr marL="0" indent="0">
              <a:buNone/>
            </a:pPr>
            <a:r>
              <a:rPr lang="da-DK" sz="1200" dirty="0"/>
              <a:t>Ny proces indebærer, at første alarm til vagtcentralen (T0) også vil udgøre den første indrapportering til ODIN. Næste indrapportering (T1) er senest 24 timer efter alarmering for at opnå flere data af en højere kvalitet.</a:t>
            </a:r>
          </a:p>
        </p:txBody>
      </p:sp>
      <p:sp>
        <p:nvSpPr>
          <p:cNvPr id="48" name="Tekstfelt 47">
            <a:extLst>
              <a:ext uri="{FF2B5EF4-FFF2-40B4-BE49-F238E27FC236}">
                <a16:creationId xmlns:a16="http://schemas.microsoft.com/office/drawing/2014/main" id="{FC6D3DB6-F9AA-6663-68A6-69C7A11E6821}"/>
              </a:ext>
            </a:extLst>
          </p:cNvPr>
          <p:cNvSpPr txBox="1"/>
          <p:nvPr/>
        </p:nvSpPr>
        <p:spPr>
          <a:xfrm>
            <a:off x="2695251" y="3388700"/>
            <a:ext cx="2068185" cy="205056"/>
          </a:xfrm>
          <a:prstGeom prst="rect">
            <a:avLst/>
          </a:prstGeom>
          <a:noFill/>
        </p:spPr>
        <p:txBody>
          <a:bodyPr wrap="square" lIns="0" tIns="0" rIns="0" bIns="0" rtlCol="0">
            <a:spAutoFit/>
          </a:bodyPr>
          <a:lstStyle/>
          <a:p>
            <a:pPr algn="ctr">
              <a:lnSpc>
                <a:spcPct val="125000"/>
              </a:lnSpc>
            </a:pPr>
            <a:r>
              <a:rPr lang="da-DK" sz="1200" b="1" dirty="0">
                <a:solidFill>
                  <a:schemeClr val="bg1"/>
                </a:solidFill>
              </a:rPr>
              <a:t>Vagtcentral</a:t>
            </a:r>
          </a:p>
        </p:txBody>
      </p:sp>
      <p:sp>
        <p:nvSpPr>
          <p:cNvPr id="49" name="Tekstfelt 48">
            <a:extLst>
              <a:ext uri="{FF2B5EF4-FFF2-40B4-BE49-F238E27FC236}">
                <a16:creationId xmlns:a16="http://schemas.microsoft.com/office/drawing/2014/main" id="{EF2CFD18-04C3-0131-B53F-76BEAD63CE79}"/>
              </a:ext>
            </a:extLst>
          </p:cNvPr>
          <p:cNvSpPr txBox="1"/>
          <p:nvPr/>
        </p:nvSpPr>
        <p:spPr>
          <a:xfrm>
            <a:off x="4856972" y="3426757"/>
            <a:ext cx="2068185" cy="205056"/>
          </a:xfrm>
          <a:prstGeom prst="rect">
            <a:avLst/>
          </a:prstGeom>
          <a:noFill/>
        </p:spPr>
        <p:txBody>
          <a:bodyPr wrap="square" lIns="0" tIns="0" rIns="0" bIns="0" rtlCol="0">
            <a:spAutoFit/>
          </a:bodyPr>
          <a:lstStyle/>
          <a:p>
            <a:pPr algn="ctr">
              <a:lnSpc>
                <a:spcPct val="125000"/>
              </a:lnSpc>
            </a:pPr>
            <a:r>
              <a:rPr lang="da-DK" sz="1200" b="1" dirty="0">
                <a:solidFill>
                  <a:schemeClr val="bg1"/>
                </a:solidFill>
              </a:rPr>
              <a:t>Redningsberedskab</a:t>
            </a:r>
          </a:p>
        </p:txBody>
      </p:sp>
      <p:sp>
        <p:nvSpPr>
          <p:cNvPr id="50" name="Tekstfelt 49">
            <a:extLst>
              <a:ext uri="{FF2B5EF4-FFF2-40B4-BE49-F238E27FC236}">
                <a16:creationId xmlns:a16="http://schemas.microsoft.com/office/drawing/2014/main" id="{5DD87376-E12B-D39B-B6DF-BCB324234C23}"/>
              </a:ext>
            </a:extLst>
          </p:cNvPr>
          <p:cNvSpPr txBox="1"/>
          <p:nvPr/>
        </p:nvSpPr>
        <p:spPr>
          <a:xfrm>
            <a:off x="7131812" y="3428065"/>
            <a:ext cx="2068185" cy="205056"/>
          </a:xfrm>
          <a:prstGeom prst="rect">
            <a:avLst/>
          </a:prstGeom>
          <a:noFill/>
        </p:spPr>
        <p:txBody>
          <a:bodyPr wrap="square" lIns="0" tIns="0" rIns="0" bIns="0" rtlCol="0">
            <a:spAutoFit/>
          </a:bodyPr>
          <a:lstStyle/>
          <a:p>
            <a:pPr algn="ctr">
              <a:lnSpc>
                <a:spcPct val="125000"/>
              </a:lnSpc>
            </a:pPr>
            <a:r>
              <a:rPr lang="da-DK" sz="1200" b="1" dirty="0">
                <a:solidFill>
                  <a:schemeClr val="bg1"/>
                </a:solidFill>
              </a:rPr>
              <a:t>Redningsberedskab</a:t>
            </a:r>
          </a:p>
        </p:txBody>
      </p:sp>
      <p:sp>
        <p:nvSpPr>
          <p:cNvPr id="51" name="Rektangel: afrundede hjørner 50">
            <a:extLst>
              <a:ext uri="{FF2B5EF4-FFF2-40B4-BE49-F238E27FC236}">
                <a16:creationId xmlns:a16="http://schemas.microsoft.com/office/drawing/2014/main" id="{95AC2778-96A4-518A-C91C-B759CB248B27}"/>
              </a:ext>
            </a:extLst>
          </p:cNvPr>
          <p:cNvSpPr/>
          <p:nvPr/>
        </p:nvSpPr>
        <p:spPr>
          <a:xfrm>
            <a:off x="10032784" y="2626083"/>
            <a:ext cx="1250066" cy="55541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ODIN-rapport</a:t>
            </a:r>
          </a:p>
        </p:txBody>
      </p:sp>
      <p:cxnSp>
        <p:nvCxnSpPr>
          <p:cNvPr id="53" name="Lige pilforbindelse 52">
            <a:extLst>
              <a:ext uri="{FF2B5EF4-FFF2-40B4-BE49-F238E27FC236}">
                <a16:creationId xmlns:a16="http://schemas.microsoft.com/office/drawing/2014/main" id="{A521F7B8-0AC1-8CB4-FAF5-AF1814CA9E5C}"/>
              </a:ext>
            </a:extLst>
          </p:cNvPr>
          <p:cNvCxnSpPr>
            <a:stCxn id="13" idx="3"/>
            <a:endCxn id="14" idx="1"/>
          </p:cNvCxnSpPr>
          <p:nvPr/>
        </p:nvCxnSpPr>
        <p:spPr>
          <a:xfrm flipV="1">
            <a:off x="4202675" y="2885383"/>
            <a:ext cx="1230159" cy="784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Lige pilforbindelse 53">
            <a:extLst>
              <a:ext uri="{FF2B5EF4-FFF2-40B4-BE49-F238E27FC236}">
                <a16:creationId xmlns:a16="http://schemas.microsoft.com/office/drawing/2014/main" id="{A8D254A7-C20B-6A5E-B17B-ECAF6313C55E}"/>
              </a:ext>
            </a:extLst>
          </p:cNvPr>
          <p:cNvCxnSpPr/>
          <p:nvPr/>
        </p:nvCxnSpPr>
        <p:spPr>
          <a:xfrm flipV="1">
            <a:off x="6394949" y="2888082"/>
            <a:ext cx="1230159" cy="784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Lige pilforbindelse 54">
            <a:extLst>
              <a:ext uri="{FF2B5EF4-FFF2-40B4-BE49-F238E27FC236}">
                <a16:creationId xmlns:a16="http://schemas.microsoft.com/office/drawing/2014/main" id="{A61818FD-2DB6-95C4-5BA5-E5CE38D481E6}"/>
              </a:ext>
            </a:extLst>
          </p:cNvPr>
          <p:cNvCxnSpPr/>
          <p:nvPr/>
        </p:nvCxnSpPr>
        <p:spPr>
          <a:xfrm flipV="1">
            <a:off x="1982519" y="2888082"/>
            <a:ext cx="1230159" cy="784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Rektangel: afrundede hjørner 55">
            <a:extLst>
              <a:ext uri="{FF2B5EF4-FFF2-40B4-BE49-F238E27FC236}">
                <a16:creationId xmlns:a16="http://schemas.microsoft.com/office/drawing/2014/main" id="{7454B6E6-39C2-3BBC-3C49-A4F0C7B3C9E6}"/>
              </a:ext>
            </a:extLst>
          </p:cNvPr>
          <p:cNvSpPr/>
          <p:nvPr/>
        </p:nvSpPr>
        <p:spPr>
          <a:xfrm>
            <a:off x="727325" y="2615411"/>
            <a:ext cx="1250066" cy="55541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Alarm</a:t>
            </a:r>
          </a:p>
        </p:txBody>
      </p:sp>
    </p:spTree>
    <p:extLst>
      <p:ext uri="{BB962C8B-B14F-4D97-AF65-F5344CB8AC3E}">
        <p14:creationId xmlns:p14="http://schemas.microsoft.com/office/powerpoint/2010/main" val="51960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286" y="3391282"/>
            <a:ext cx="9443796" cy="1472198"/>
          </a:xfrm>
        </p:spPr>
        <p:txBody>
          <a:bodyPr/>
          <a:lstStyle/>
          <a:p>
            <a:r>
              <a:rPr lang="da-DK" sz="4000" dirty="0"/>
              <a:t>Muligheder med den nye ODIN-løsning</a:t>
            </a:r>
            <a:br>
              <a:rPr lang="da-DK" sz="4000" dirty="0"/>
            </a:br>
            <a:r>
              <a:rPr lang="da-DK" sz="1500" dirty="0">
                <a:latin typeface="+mn-lt"/>
                <a:ea typeface="+mn-ea"/>
                <a:cs typeface="+mn-cs"/>
              </a:rPr>
              <a:t>Hvad registreres på en anden måde end i dag?</a:t>
            </a:r>
          </a:p>
        </p:txBody>
      </p:sp>
      <p:sp>
        <p:nvSpPr>
          <p:cNvPr id="10" name="Pladsholder til dato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Pladsholder til sidefod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Pladsholder til slidenumm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88812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slidenummer 11">
            <a:extLst>
              <a:ext uri="{FF2B5EF4-FFF2-40B4-BE49-F238E27FC236}">
                <a16:creationId xmlns:a16="http://schemas.microsoft.com/office/drawing/2014/main" id="{80545DCD-7B7D-6743-F50A-C3757B79CF0B}"/>
              </a:ext>
            </a:extLst>
          </p:cNvPr>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94" name="Rektangel 93">
            <a:extLst>
              <a:ext uri="{FF2B5EF4-FFF2-40B4-BE49-F238E27FC236}">
                <a16:creationId xmlns:a16="http://schemas.microsoft.com/office/drawing/2014/main" id="{5DFDCD76-9E50-6D6F-5D83-B2DAEB6168D6}"/>
              </a:ext>
            </a:extLst>
          </p:cNvPr>
          <p:cNvSpPr/>
          <p:nvPr/>
        </p:nvSpPr>
        <p:spPr>
          <a:xfrm>
            <a:off x="879502" y="5128571"/>
            <a:ext cx="10283629" cy="28104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95" name="Billedforklaring: højrepil 94">
            <a:extLst>
              <a:ext uri="{FF2B5EF4-FFF2-40B4-BE49-F238E27FC236}">
                <a16:creationId xmlns:a16="http://schemas.microsoft.com/office/drawing/2014/main" id="{2F6BB9FC-5251-A8F0-266A-C58735E4EB49}"/>
              </a:ext>
            </a:extLst>
          </p:cNvPr>
          <p:cNvSpPr/>
          <p:nvPr/>
        </p:nvSpPr>
        <p:spPr>
          <a:xfrm>
            <a:off x="1996755" y="2328850"/>
            <a:ext cx="8685606" cy="2681722"/>
          </a:xfrm>
          <a:prstGeom prst="rightArrowCallout">
            <a:avLst>
              <a:gd name="adj1" fmla="val 25000"/>
              <a:gd name="adj2" fmla="val 25000"/>
              <a:gd name="adj3" fmla="val 25000"/>
              <a:gd name="adj4" fmla="val 915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96" name="Rektangel 95">
            <a:extLst>
              <a:ext uri="{FF2B5EF4-FFF2-40B4-BE49-F238E27FC236}">
                <a16:creationId xmlns:a16="http://schemas.microsoft.com/office/drawing/2014/main" id="{257684B4-5FD2-D63C-E9E9-5878B5D7C5A7}"/>
              </a:ext>
            </a:extLst>
          </p:cNvPr>
          <p:cNvSpPr/>
          <p:nvPr/>
        </p:nvSpPr>
        <p:spPr>
          <a:xfrm>
            <a:off x="4382776" y="2446493"/>
            <a:ext cx="2225834" cy="23732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grpSp>
        <p:nvGrpSpPr>
          <p:cNvPr id="97" name="Gruppe 96">
            <a:extLst>
              <a:ext uri="{FF2B5EF4-FFF2-40B4-BE49-F238E27FC236}">
                <a16:creationId xmlns:a16="http://schemas.microsoft.com/office/drawing/2014/main" id="{48359754-5FA0-B5D2-C6CE-21D75682C851}"/>
              </a:ext>
            </a:extLst>
          </p:cNvPr>
          <p:cNvGrpSpPr/>
          <p:nvPr/>
        </p:nvGrpSpPr>
        <p:grpSpPr>
          <a:xfrm>
            <a:off x="4144733" y="1941279"/>
            <a:ext cx="5403010" cy="3644641"/>
            <a:chOff x="3674248" y="1855031"/>
            <a:chExt cx="4666671" cy="3147938"/>
          </a:xfrm>
        </p:grpSpPr>
        <p:sp>
          <p:nvSpPr>
            <p:cNvPr id="98" name="Rektangel 97">
              <a:extLst>
                <a:ext uri="{FF2B5EF4-FFF2-40B4-BE49-F238E27FC236}">
                  <a16:creationId xmlns:a16="http://schemas.microsoft.com/office/drawing/2014/main" id="{18B11C5E-286B-061B-7AB4-7D6E73C6046C}"/>
                </a:ext>
              </a:extLst>
            </p:cNvPr>
            <p:cNvSpPr/>
            <p:nvPr/>
          </p:nvSpPr>
          <p:spPr>
            <a:xfrm>
              <a:off x="5732890" y="2973788"/>
              <a:ext cx="1757238" cy="3657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99" name="Rektangel 98">
              <a:extLst>
                <a:ext uri="{FF2B5EF4-FFF2-40B4-BE49-F238E27FC236}">
                  <a16:creationId xmlns:a16="http://schemas.microsoft.com/office/drawing/2014/main" id="{818F8FA3-1369-97EA-8F90-5AAE6F1A1B7F}"/>
                </a:ext>
              </a:extLst>
            </p:cNvPr>
            <p:cNvSpPr/>
            <p:nvPr/>
          </p:nvSpPr>
          <p:spPr>
            <a:xfrm>
              <a:off x="3674248" y="3156668"/>
              <a:ext cx="2058643" cy="3657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00" name="Rektangel 99">
              <a:extLst>
                <a:ext uri="{FF2B5EF4-FFF2-40B4-BE49-F238E27FC236}">
                  <a16:creationId xmlns:a16="http://schemas.microsoft.com/office/drawing/2014/main" id="{4E12D724-B3F2-DF6F-10DB-D5EEF146712E}"/>
                </a:ext>
              </a:extLst>
            </p:cNvPr>
            <p:cNvSpPr/>
            <p:nvPr/>
          </p:nvSpPr>
          <p:spPr>
            <a:xfrm>
              <a:off x="6746241" y="2799861"/>
              <a:ext cx="743888" cy="71859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graphicFrame>
          <p:nvGraphicFramePr>
            <p:cNvPr id="101" name="Diagram 100">
              <a:extLst>
                <a:ext uri="{FF2B5EF4-FFF2-40B4-BE49-F238E27FC236}">
                  <a16:creationId xmlns:a16="http://schemas.microsoft.com/office/drawing/2014/main" id="{B66938F0-A252-F271-3CFB-290E4419DBA0}"/>
                </a:ext>
              </a:extLst>
            </p:cNvPr>
            <p:cNvGraphicFramePr/>
            <p:nvPr>
              <p:extLst>
                <p:ext uri="{D42A27DB-BD31-4B8C-83A1-F6EECF244321}">
                  <p14:modId xmlns:p14="http://schemas.microsoft.com/office/powerpoint/2010/main" val="1177231364"/>
                </p:ext>
              </p:extLst>
            </p:nvPr>
          </p:nvGraphicFramePr>
          <p:xfrm>
            <a:off x="4106762" y="1855031"/>
            <a:ext cx="4234157" cy="3147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02" name="Pil: højre 101">
            <a:extLst>
              <a:ext uri="{FF2B5EF4-FFF2-40B4-BE49-F238E27FC236}">
                <a16:creationId xmlns:a16="http://schemas.microsoft.com/office/drawing/2014/main" id="{00D6F059-78ED-8AF3-EDF8-21088F7B15D5}"/>
              </a:ext>
            </a:extLst>
          </p:cNvPr>
          <p:cNvSpPr/>
          <p:nvPr/>
        </p:nvSpPr>
        <p:spPr>
          <a:xfrm>
            <a:off x="386987" y="2328850"/>
            <a:ext cx="1771297" cy="2681722"/>
          </a:xfrm>
          <a:prstGeom prst="rightArrow">
            <a:avLst>
              <a:gd name="adj1" fmla="val 72612"/>
              <a:gd name="adj2" fmla="val 378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dirty="0" err="1"/>
          </a:p>
        </p:txBody>
      </p:sp>
      <p:sp>
        <p:nvSpPr>
          <p:cNvPr id="103" name="Pil: pentagon 102">
            <a:extLst>
              <a:ext uri="{FF2B5EF4-FFF2-40B4-BE49-F238E27FC236}">
                <a16:creationId xmlns:a16="http://schemas.microsoft.com/office/drawing/2014/main" id="{1FF63699-8E6E-EF11-91A7-6C201E8233D3}"/>
              </a:ext>
            </a:extLst>
          </p:cNvPr>
          <p:cNvSpPr/>
          <p:nvPr/>
        </p:nvSpPr>
        <p:spPr>
          <a:xfrm>
            <a:off x="2143607" y="2837037"/>
            <a:ext cx="2309247" cy="1593266"/>
          </a:xfrm>
          <a:prstGeom prst="homePlate">
            <a:avLst/>
          </a:prstGeom>
          <a:solidFill>
            <a:schemeClr val="accent6">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5000"/>
              </a:lnSpc>
            </a:pPr>
            <a:endParaRPr lang="da-DK" sz="1200" dirty="0" err="1"/>
          </a:p>
        </p:txBody>
      </p:sp>
      <p:grpSp>
        <p:nvGrpSpPr>
          <p:cNvPr id="104" name="Gruppe 103">
            <a:extLst>
              <a:ext uri="{FF2B5EF4-FFF2-40B4-BE49-F238E27FC236}">
                <a16:creationId xmlns:a16="http://schemas.microsoft.com/office/drawing/2014/main" id="{C8CD4CF9-4360-6F3C-D2CA-94915D10CC45}"/>
              </a:ext>
            </a:extLst>
          </p:cNvPr>
          <p:cNvGrpSpPr/>
          <p:nvPr/>
        </p:nvGrpSpPr>
        <p:grpSpPr>
          <a:xfrm>
            <a:off x="8932821" y="856371"/>
            <a:ext cx="1370568" cy="1142748"/>
            <a:chOff x="8794297" y="837215"/>
            <a:chExt cx="1370568" cy="1142748"/>
          </a:xfrm>
        </p:grpSpPr>
        <p:pic>
          <p:nvPicPr>
            <p:cNvPr id="105" name="Grafik 104" descr="Database med massiv udfyldning">
              <a:extLst>
                <a:ext uri="{FF2B5EF4-FFF2-40B4-BE49-F238E27FC236}">
                  <a16:creationId xmlns:a16="http://schemas.microsoft.com/office/drawing/2014/main" id="{6D297E9C-8AFB-2F1C-A8E1-E366A37F4E9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00981" y="837215"/>
              <a:ext cx="748540" cy="748540"/>
            </a:xfrm>
            <a:prstGeom prst="rect">
              <a:avLst/>
            </a:prstGeom>
          </p:spPr>
        </p:pic>
        <p:sp>
          <p:nvSpPr>
            <p:cNvPr id="106" name="Tekstfelt 105">
              <a:extLst>
                <a:ext uri="{FF2B5EF4-FFF2-40B4-BE49-F238E27FC236}">
                  <a16:creationId xmlns:a16="http://schemas.microsoft.com/office/drawing/2014/main" id="{E8A1C233-6BD9-82A1-3F22-A056BF39A8DD}"/>
                </a:ext>
              </a:extLst>
            </p:cNvPr>
            <p:cNvSpPr txBox="1"/>
            <p:nvPr/>
          </p:nvSpPr>
          <p:spPr>
            <a:xfrm>
              <a:off x="8794297" y="1544074"/>
              <a:ext cx="1370568" cy="435889"/>
            </a:xfrm>
            <a:prstGeom prst="rect">
              <a:avLst/>
            </a:prstGeom>
            <a:noFill/>
          </p:spPr>
          <p:txBody>
            <a:bodyPr wrap="none" lIns="0" tIns="0" rIns="0" bIns="0" rtlCol="0">
              <a:spAutoFit/>
            </a:bodyPr>
            <a:lstStyle/>
            <a:p>
              <a:pPr algn="ctr">
                <a:lnSpc>
                  <a:spcPct val="125000"/>
                </a:lnSpc>
              </a:pPr>
              <a:r>
                <a:rPr lang="da-DK" sz="1200" dirty="0"/>
                <a:t>Data fra </a:t>
              </a:r>
            </a:p>
            <a:p>
              <a:pPr algn="ctr">
                <a:lnSpc>
                  <a:spcPct val="125000"/>
                </a:lnSpc>
              </a:pPr>
              <a:r>
                <a:rPr lang="da-DK" sz="1200" dirty="0"/>
                <a:t>offentlige registre</a:t>
              </a:r>
            </a:p>
          </p:txBody>
        </p:sp>
      </p:grpSp>
      <p:cxnSp>
        <p:nvCxnSpPr>
          <p:cNvPr id="107" name="Forbindelse: vinklet 106">
            <a:extLst>
              <a:ext uri="{FF2B5EF4-FFF2-40B4-BE49-F238E27FC236}">
                <a16:creationId xmlns:a16="http://schemas.microsoft.com/office/drawing/2014/main" id="{C22D4521-52A0-34A9-D9F0-EACFCFB1F395}"/>
              </a:ext>
            </a:extLst>
          </p:cNvPr>
          <p:cNvCxnSpPr>
            <a:cxnSpLocks/>
            <a:stCxn id="137" idx="2"/>
          </p:cNvCxnSpPr>
          <p:nvPr/>
        </p:nvCxnSpPr>
        <p:spPr>
          <a:xfrm rot="5400000">
            <a:off x="7919264" y="1815460"/>
            <a:ext cx="747877" cy="278907"/>
          </a:xfrm>
          <a:prstGeom prst="bentConnector3">
            <a:avLst>
              <a:gd name="adj1" fmla="val 50000"/>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Tekstfelt 107">
            <a:extLst>
              <a:ext uri="{FF2B5EF4-FFF2-40B4-BE49-F238E27FC236}">
                <a16:creationId xmlns:a16="http://schemas.microsoft.com/office/drawing/2014/main" id="{1335F715-B8A0-37E7-536A-80E1D4E47619}"/>
              </a:ext>
            </a:extLst>
          </p:cNvPr>
          <p:cNvSpPr txBox="1"/>
          <p:nvPr/>
        </p:nvSpPr>
        <p:spPr>
          <a:xfrm>
            <a:off x="2358234" y="3769035"/>
            <a:ext cx="1387326" cy="435889"/>
          </a:xfrm>
          <a:prstGeom prst="rect">
            <a:avLst/>
          </a:prstGeom>
          <a:noFill/>
        </p:spPr>
        <p:txBody>
          <a:bodyPr wrap="square" lIns="0" tIns="0" rIns="0" bIns="0" rtlCol="0">
            <a:spAutoFit/>
          </a:bodyPr>
          <a:lstStyle/>
          <a:p>
            <a:pPr algn="ctr">
              <a:lnSpc>
                <a:spcPct val="125000"/>
              </a:lnSpc>
            </a:pPr>
            <a:r>
              <a:rPr lang="da-DK" sz="1200" dirty="0"/>
              <a:t>Rolletilpasset brugervej</a:t>
            </a:r>
          </a:p>
        </p:txBody>
      </p:sp>
      <p:pic>
        <p:nvPicPr>
          <p:cNvPr id="109" name="Grafik 108" descr="Bruger med massiv udfyldning">
            <a:extLst>
              <a:ext uri="{FF2B5EF4-FFF2-40B4-BE49-F238E27FC236}">
                <a16:creationId xmlns:a16="http://schemas.microsoft.com/office/drawing/2014/main" id="{5D84D160-DC83-9E3D-1B7C-1FF107EC936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59658" y="2772740"/>
            <a:ext cx="914400" cy="914400"/>
          </a:xfrm>
          <a:prstGeom prst="rect">
            <a:avLst/>
          </a:prstGeom>
        </p:spPr>
      </p:pic>
      <p:grpSp>
        <p:nvGrpSpPr>
          <p:cNvPr id="110" name="Gruppe 109">
            <a:extLst>
              <a:ext uri="{FF2B5EF4-FFF2-40B4-BE49-F238E27FC236}">
                <a16:creationId xmlns:a16="http://schemas.microsoft.com/office/drawing/2014/main" id="{FF9A4A62-46BC-0140-E17D-50F9462F0EF4}"/>
              </a:ext>
            </a:extLst>
          </p:cNvPr>
          <p:cNvGrpSpPr/>
          <p:nvPr/>
        </p:nvGrpSpPr>
        <p:grpSpPr>
          <a:xfrm>
            <a:off x="3427983" y="889335"/>
            <a:ext cx="1599835" cy="1103680"/>
            <a:chOff x="4540592" y="677932"/>
            <a:chExt cx="1599835" cy="1103680"/>
          </a:xfrm>
        </p:grpSpPr>
        <p:sp>
          <p:nvSpPr>
            <p:cNvPr id="111" name="Tekstfelt 110">
              <a:extLst>
                <a:ext uri="{FF2B5EF4-FFF2-40B4-BE49-F238E27FC236}">
                  <a16:creationId xmlns:a16="http://schemas.microsoft.com/office/drawing/2014/main" id="{8094B21C-59D5-BE1B-A74F-8C69B5B17CD8}"/>
                </a:ext>
              </a:extLst>
            </p:cNvPr>
            <p:cNvSpPr txBox="1"/>
            <p:nvPr/>
          </p:nvSpPr>
          <p:spPr>
            <a:xfrm>
              <a:off x="4540592" y="1345723"/>
              <a:ext cx="1599835" cy="435889"/>
            </a:xfrm>
            <a:prstGeom prst="rect">
              <a:avLst/>
            </a:prstGeom>
            <a:noFill/>
          </p:spPr>
          <p:txBody>
            <a:bodyPr wrap="square" lIns="0" tIns="0" rIns="0" bIns="0" rtlCol="0">
              <a:spAutoFit/>
            </a:bodyPr>
            <a:lstStyle>
              <a:defPPr>
                <a:defRPr lang="en-US"/>
              </a:defPPr>
              <a:lvl1pPr algn="ctr">
                <a:lnSpc>
                  <a:spcPct val="125000"/>
                </a:lnSpc>
                <a:defRPr sz="1200"/>
              </a:lvl1pPr>
            </a:lstStyle>
            <a:p>
              <a:r>
                <a:rPr lang="da-DK" dirty="0"/>
                <a:t>Forhåndsregistrering på skadestedet</a:t>
              </a:r>
            </a:p>
          </p:txBody>
        </p:sp>
        <p:pic>
          <p:nvPicPr>
            <p:cNvPr id="112" name="Grafik 8" descr="Tjek ind med massiv udfyldning">
              <a:extLst>
                <a:ext uri="{FF2B5EF4-FFF2-40B4-BE49-F238E27FC236}">
                  <a16:creationId xmlns:a16="http://schemas.microsoft.com/office/drawing/2014/main" id="{FE27CFC4-CB99-152F-EE79-35220CB058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68463" y="677932"/>
              <a:ext cx="558441" cy="558441"/>
            </a:xfrm>
            <a:prstGeom prst="rect">
              <a:avLst/>
            </a:prstGeom>
          </p:spPr>
        </p:pic>
      </p:grpSp>
      <p:cxnSp>
        <p:nvCxnSpPr>
          <p:cNvPr id="113" name="Forbindelse: vinklet 112">
            <a:extLst>
              <a:ext uri="{FF2B5EF4-FFF2-40B4-BE49-F238E27FC236}">
                <a16:creationId xmlns:a16="http://schemas.microsoft.com/office/drawing/2014/main" id="{9C9E3074-91C5-3F57-5AAA-99E7A223D6D3}"/>
              </a:ext>
            </a:extLst>
          </p:cNvPr>
          <p:cNvCxnSpPr>
            <a:cxnSpLocks/>
            <a:stCxn id="111" idx="2"/>
            <a:endCxn id="96" idx="0"/>
          </p:cNvCxnSpPr>
          <p:nvPr/>
        </p:nvCxnSpPr>
        <p:spPr>
          <a:xfrm rot="16200000" flipH="1">
            <a:off x="4635058" y="1585858"/>
            <a:ext cx="453478" cy="1267792"/>
          </a:xfrm>
          <a:prstGeom prst="bentConnector3">
            <a:avLst>
              <a:gd name="adj1" fmla="val 38798"/>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4" name="Gruppe 113">
            <a:extLst>
              <a:ext uri="{FF2B5EF4-FFF2-40B4-BE49-F238E27FC236}">
                <a16:creationId xmlns:a16="http://schemas.microsoft.com/office/drawing/2014/main" id="{855109D1-D605-C431-F4F3-69F4956E4AC7}"/>
              </a:ext>
            </a:extLst>
          </p:cNvPr>
          <p:cNvGrpSpPr/>
          <p:nvPr/>
        </p:nvGrpSpPr>
        <p:grpSpPr>
          <a:xfrm>
            <a:off x="5207802" y="546798"/>
            <a:ext cx="1599835" cy="845039"/>
            <a:chOff x="5926495" y="242208"/>
            <a:chExt cx="1599835" cy="845039"/>
          </a:xfrm>
        </p:grpSpPr>
        <p:grpSp>
          <p:nvGrpSpPr>
            <p:cNvPr id="115" name="Gruppe 114">
              <a:extLst>
                <a:ext uri="{FF2B5EF4-FFF2-40B4-BE49-F238E27FC236}">
                  <a16:creationId xmlns:a16="http://schemas.microsoft.com/office/drawing/2014/main" id="{9F1DE7BB-0211-CADB-4B93-C1ABEEEF6640}"/>
                </a:ext>
              </a:extLst>
            </p:cNvPr>
            <p:cNvGrpSpPr/>
            <p:nvPr/>
          </p:nvGrpSpPr>
          <p:grpSpPr>
            <a:xfrm>
              <a:off x="6448041" y="242208"/>
              <a:ext cx="659291" cy="659291"/>
              <a:chOff x="4513461" y="2096061"/>
              <a:chExt cx="914400" cy="914400"/>
            </a:xfrm>
          </p:grpSpPr>
          <p:pic>
            <p:nvPicPr>
              <p:cNvPr id="117" name="Grafik 116" descr="Forskning kontur">
                <a:extLst>
                  <a:ext uri="{FF2B5EF4-FFF2-40B4-BE49-F238E27FC236}">
                    <a16:creationId xmlns:a16="http://schemas.microsoft.com/office/drawing/2014/main" id="{1E3D1EE7-387D-4060-AC4A-3C1F1C6BF40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13461" y="2096061"/>
                <a:ext cx="914400" cy="914400"/>
              </a:xfrm>
              <a:prstGeom prst="rect">
                <a:avLst/>
              </a:prstGeom>
            </p:spPr>
          </p:pic>
          <p:sp>
            <p:nvSpPr>
              <p:cNvPr id="118" name="Ellipse 117">
                <a:extLst>
                  <a:ext uri="{FF2B5EF4-FFF2-40B4-BE49-F238E27FC236}">
                    <a16:creationId xmlns:a16="http://schemas.microsoft.com/office/drawing/2014/main" id="{AB2513ED-B716-8EBF-098B-531809C15F8F}"/>
                  </a:ext>
                </a:extLst>
              </p:cNvPr>
              <p:cNvSpPr/>
              <p:nvPr/>
            </p:nvSpPr>
            <p:spPr>
              <a:xfrm>
                <a:off x="4584764" y="2168061"/>
                <a:ext cx="561804" cy="561804"/>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19" name="Kombinationstegning: figur 118">
                <a:extLst>
                  <a:ext uri="{FF2B5EF4-FFF2-40B4-BE49-F238E27FC236}">
                    <a16:creationId xmlns:a16="http://schemas.microsoft.com/office/drawing/2014/main" id="{048F47D6-7414-DDD3-3179-80F542F6D526}"/>
                  </a:ext>
                </a:extLst>
              </p:cNvPr>
              <p:cNvSpPr/>
              <p:nvPr/>
            </p:nvSpPr>
            <p:spPr>
              <a:xfrm>
                <a:off x="4612132" y="2240280"/>
                <a:ext cx="498348" cy="411480"/>
              </a:xfrm>
              <a:custGeom>
                <a:avLst/>
                <a:gdLst>
                  <a:gd name="connsiteX0" fmla="*/ 335788 w 498348"/>
                  <a:gd name="connsiteY0" fmla="*/ 365760 h 411480"/>
                  <a:gd name="connsiteX1" fmla="*/ 325628 w 498348"/>
                  <a:gd name="connsiteY1" fmla="*/ 391160 h 411480"/>
                  <a:gd name="connsiteX2" fmla="*/ 264668 w 498348"/>
                  <a:gd name="connsiteY2" fmla="*/ 411480 h 411480"/>
                  <a:gd name="connsiteX3" fmla="*/ 193548 w 498348"/>
                  <a:gd name="connsiteY3" fmla="*/ 401320 h 411480"/>
                  <a:gd name="connsiteX4" fmla="*/ 91948 w 498348"/>
                  <a:gd name="connsiteY4" fmla="*/ 365760 h 411480"/>
                  <a:gd name="connsiteX5" fmla="*/ 71628 w 498348"/>
                  <a:gd name="connsiteY5" fmla="*/ 350520 h 411480"/>
                  <a:gd name="connsiteX6" fmla="*/ 51308 w 498348"/>
                  <a:gd name="connsiteY6" fmla="*/ 345440 h 411480"/>
                  <a:gd name="connsiteX7" fmla="*/ 41148 w 498348"/>
                  <a:gd name="connsiteY7" fmla="*/ 330200 h 411480"/>
                  <a:gd name="connsiteX8" fmla="*/ 25908 w 498348"/>
                  <a:gd name="connsiteY8" fmla="*/ 314960 h 411480"/>
                  <a:gd name="connsiteX9" fmla="*/ 5588 w 498348"/>
                  <a:gd name="connsiteY9" fmla="*/ 289560 h 411480"/>
                  <a:gd name="connsiteX10" fmla="*/ 508 w 498348"/>
                  <a:gd name="connsiteY10" fmla="*/ 269240 h 411480"/>
                  <a:gd name="connsiteX11" fmla="*/ 41148 w 498348"/>
                  <a:gd name="connsiteY11" fmla="*/ 233680 h 411480"/>
                  <a:gd name="connsiteX12" fmla="*/ 213868 w 498348"/>
                  <a:gd name="connsiteY12" fmla="*/ 208280 h 411480"/>
                  <a:gd name="connsiteX13" fmla="*/ 264668 w 498348"/>
                  <a:gd name="connsiteY13" fmla="*/ 167640 h 411480"/>
                  <a:gd name="connsiteX14" fmla="*/ 300228 w 498348"/>
                  <a:gd name="connsiteY14" fmla="*/ 121920 h 411480"/>
                  <a:gd name="connsiteX15" fmla="*/ 320548 w 498348"/>
                  <a:gd name="connsiteY15" fmla="*/ 81280 h 411480"/>
                  <a:gd name="connsiteX16" fmla="*/ 335788 w 498348"/>
                  <a:gd name="connsiteY16" fmla="*/ 30480 h 411480"/>
                  <a:gd name="connsiteX17" fmla="*/ 340868 w 498348"/>
                  <a:gd name="connsiteY17" fmla="*/ 15240 h 411480"/>
                  <a:gd name="connsiteX18" fmla="*/ 381508 w 498348"/>
                  <a:gd name="connsiteY18" fmla="*/ 0 h 411480"/>
                  <a:gd name="connsiteX19" fmla="*/ 417068 w 498348"/>
                  <a:gd name="connsiteY19" fmla="*/ 20320 h 411480"/>
                  <a:gd name="connsiteX20" fmla="*/ 442468 w 498348"/>
                  <a:gd name="connsiteY20" fmla="*/ 30480 h 411480"/>
                  <a:gd name="connsiteX21" fmla="*/ 457708 w 498348"/>
                  <a:gd name="connsiteY21" fmla="*/ 45720 h 411480"/>
                  <a:gd name="connsiteX22" fmla="*/ 488188 w 498348"/>
                  <a:gd name="connsiteY22" fmla="*/ 96520 h 411480"/>
                  <a:gd name="connsiteX23" fmla="*/ 498348 w 498348"/>
                  <a:gd name="connsiteY23" fmla="*/ 127000 h 411480"/>
                  <a:gd name="connsiteX24" fmla="*/ 488188 w 498348"/>
                  <a:gd name="connsiteY24" fmla="*/ 198120 h 411480"/>
                  <a:gd name="connsiteX25" fmla="*/ 417068 w 498348"/>
                  <a:gd name="connsiteY25" fmla="*/ 223520 h 411480"/>
                  <a:gd name="connsiteX26" fmla="*/ 366268 w 498348"/>
                  <a:gd name="connsiteY26" fmla="*/ 345440 h 411480"/>
                  <a:gd name="connsiteX27" fmla="*/ 335788 w 498348"/>
                  <a:gd name="connsiteY27" fmla="*/ 36576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8348" h="411480">
                    <a:moveTo>
                      <a:pt x="335788" y="365760"/>
                    </a:moveTo>
                    <a:cubicBezTo>
                      <a:pt x="329015" y="373380"/>
                      <a:pt x="331099" y="383865"/>
                      <a:pt x="325628" y="391160"/>
                    </a:cubicBezTo>
                    <a:cubicBezTo>
                      <a:pt x="309469" y="412706"/>
                      <a:pt x="289390" y="408390"/>
                      <a:pt x="264668" y="411480"/>
                    </a:cubicBezTo>
                    <a:cubicBezTo>
                      <a:pt x="240961" y="408093"/>
                      <a:pt x="216054" y="409504"/>
                      <a:pt x="193548" y="401320"/>
                    </a:cubicBezTo>
                    <a:cubicBezTo>
                      <a:pt x="58094" y="352064"/>
                      <a:pt x="264312" y="380124"/>
                      <a:pt x="91948" y="365760"/>
                    </a:cubicBezTo>
                    <a:cubicBezTo>
                      <a:pt x="85175" y="360680"/>
                      <a:pt x="79201" y="354306"/>
                      <a:pt x="71628" y="350520"/>
                    </a:cubicBezTo>
                    <a:cubicBezTo>
                      <a:pt x="65383" y="347398"/>
                      <a:pt x="57117" y="349313"/>
                      <a:pt x="51308" y="345440"/>
                    </a:cubicBezTo>
                    <a:cubicBezTo>
                      <a:pt x="46228" y="342053"/>
                      <a:pt x="45057" y="334890"/>
                      <a:pt x="41148" y="330200"/>
                    </a:cubicBezTo>
                    <a:cubicBezTo>
                      <a:pt x="36549" y="324681"/>
                      <a:pt x="30639" y="320367"/>
                      <a:pt x="25908" y="314960"/>
                    </a:cubicBezTo>
                    <a:cubicBezTo>
                      <a:pt x="18768" y="306800"/>
                      <a:pt x="12361" y="298027"/>
                      <a:pt x="5588" y="289560"/>
                    </a:cubicBezTo>
                    <a:cubicBezTo>
                      <a:pt x="3895" y="282787"/>
                      <a:pt x="-1700" y="275864"/>
                      <a:pt x="508" y="269240"/>
                    </a:cubicBezTo>
                    <a:cubicBezTo>
                      <a:pt x="5170" y="255255"/>
                      <a:pt x="25370" y="236586"/>
                      <a:pt x="41148" y="233680"/>
                    </a:cubicBezTo>
                    <a:cubicBezTo>
                      <a:pt x="98378" y="223138"/>
                      <a:pt x="156295" y="216747"/>
                      <a:pt x="213868" y="208280"/>
                    </a:cubicBezTo>
                    <a:cubicBezTo>
                      <a:pt x="230801" y="194733"/>
                      <a:pt x="249334" y="182974"/>
                      <a:pt x="264668" y="167640"/>
                    </a:cubicBezTo>
                    <a:cubicBezTo>
                      <a:pt x="278320" y="153988"/>
                      <a:pt x="293058" y="139846"/>
                      <a:pt x="300228" y="121920"/>
                    </a:cubicBezTo>
                    <a:cubicBezTo>
                      <a:pt x="312655" y="90851"/>
                      <a:pt x="305330" y="104107"/>
                      <a:pt x="320548" y="81280"/>
                    </a:cubicBezTo>
                    <a:cubicBezTo>
                      <a:pt x="328225" y="50570"/>
                      <a:pt x="323420" y="67584"/>
                      <a:pt x="335788" y="30480"/>
                    </a:cubicBezTo>
                    <a:cubicBezTo>
                      <a:pt x="337481" y="25400"/>
                      <a:pt x="336079" y="17635"/>
                      <a:pt x="340868" y="15240"/>
                    </a:cubicBezTo>
                    <a:cubicBezTo>
                      <a:pt x="367433" y="1958"/>
                      <a:pt x="353841" y="6917"/>
                      <a:pt x="381508" y="0"/>
                    </a:cubicBezTo>
                    <a:cubicBezTo>
                      <a:pt x="418396" y="12296"/>
                      <a:pt x="370936" y="-5309"/>
                      <a:pt x="417068" y="20320"/>
                    </a:cubicBezTo>
                    <a:cubicBezTo>
                      <a:pt x="425039" y="24749"/>
                      <a:pt x="434001" y="27093"/>
                      <a:pt x="442468" y="30480"/>
                    </a:cubicBezTo>
                    <a:cubicBezTo>
                      <a:pt x="447548" y="35560"/>
                      <a:pt x="453109" y="40201"/>
                      <a:pt x="457708" y="45720"/>
                    </a:cubicBezTo>
                    <a:cubicBezTo>
                      <a:pt x="465437" y="54994"/>
                      <a:pt x="487209" y="94399"/>
                      <a:pt x="488188" y="96520"/>
                    </a:cubicBezTo>
                    <a:cubicBezTo>
                      <a:pt x="492676" y="106244"/>
                      <a:pt x="494961" y="116840"/>
                      <a:pt x="498348" y="127000"/>
                    </a:cubicBezTo>
                    <a:cubicBezTo>
                      <a:pt x="494961" y="150707"/>
                      <a:pt x="503613" y="179802"/>
                      <a:pt x="488188" y="198120"/>
                    </a:cubicBezTo>
                    <a:cubicBezTo>
                      <a:pt x="471973" y="217375"/>
                      <a:pt x="433118" y="204127"/>
                      <a:pt x="417068" y="223520"/>
                    </a:cubicBezTo>
                    <a:cubicBezTo>
                      <a:pt x="388998" y="257438"/>
                      <a:pt x="387780" y="307026"/>
                      <a:pt x="366268" y="345440"/>
                    </a:cubicBezTo>
                    <a:cubicBezTo>
                      <a:pt x="339377" y="393460"/>
                      <a:pt x="342561" y="358140"/>
                      <a:pt x="335788" y="365760"/>
                    </a:cubicBezTo>
                    <a:close/>
                  </a:path>
                </a:pathLst>
              </a:cu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20" name="Kombinationstegning: figur 119">
                <a:extLst>
                  <a:ext uri="{FF2B5EF4-FFF2-40B4-BE49-F238E27FC236}">
                    <a16:creationId xmlns:a16="http://schemas.microsoft.com/office/drawing/2014/main" id="{DC133038-3DD1-889F-9912-02E121B3B9A7}"/>
                  </a:ext>
                </a:extLst>
              </p:cNvPr>
              <p:cNvSpPr/>
              <p:nvPr/>
            </p:nvSpPr>
            <p:spPr>
              <a:xfrm>
                <a:off x="4736721" y="2246110"/>
                <a:ext cx="237929" cy="385359"/>
              </a:xfrm>
              <a:custGeom>
                <a:avLst/>
                <a:gdLst>
                  <a:gd name="connsiteX0" fmla="*/ 61059 w 122076"/>
                  <a:gd name="connsiteY0" fmla="*/ 87256 h 197719"/>
                  <a:gd name="connsiteX1" fmla="*/ 34882 w 122076"/>
                  <a:gd name="connsiteY1" fmla="*/ 61079 h 197719"/>
                  <a:gd name="connsiteX2" fmla="*/ 61059 w 122076"/>
                  <a:gd name="connsiteY2" fmla="*/ 34903 h 197719"/>
                  <a:gd name="connsiteX3" fmla="*/ 87236 w 122076"/>
                  <a:gd name="connsiteY3" fmla="*/ 61079 h 197719"/>
                  <a:gd name="connsiteX4" fmla="*/ 61059 w 122076"/>
                  <a:gd name="connsiteY4" fmla="*/ 87256 h 197719"/>
                  <a:gd name="connsiteX5" fmla="*/ 61059 w 122076"/>
                  <a:gd name="connsiteY5" fmla="*/ 0 h 197719"/>
                  <a:gd name="connsiteX6" fmla="*/ 0 w 122076"/>
                  <a:gd name="connsiteY6" fmla="*/ 61100 h 197719"/>
                  <a:gd name="connsiteX7" fmla="*/ 4197 w 122076"/>
                  <a:gd name="connsiteY7" fmla="*/ 83330 h 197719"/>
                  <a:gd name="connsiteX8" fmla="*/ 31945 w 122076"/>
                  <a:gd name="connsiteY8" fmla="*/ 144409 h 197719"/>
                  <a:gd name="connsiteX9" fmla="*/ 55795 w 122076"/>
                  <a:gd name="connsiteY9" fmla="*/ 194436 h 197719"/>
                  <a:gd name="connsiteX10" fmla="*/ 63566 w 122076"/>
                  <a:gd name="connsiteY10" fmla="*/ 197136 h 197719"/>
                  <a:gd name="connsiteX11" fmla="*/ 66265 w 122076"/>
                  <a:gd name="connsiteY11" fmla="*/ 194436 h 197719"/>
                  <a:gd name="connsiteX12" fmla="*/ 90115 w 122076"/>
                  <a:gd name="connsiteY12" fmla="*/ 144409 h 197719"/>
                  <a:gd name="connsiteX13" fmla="*/ 117863 w 122076"/>
                  <a:gd name="connsiteY13" fmla="*/ 83330 h 197719"/>
                  <a:gd name="connsiteX14" fmla="*/ 83231 w 122076"/>
                  <a:gd name="connsiteY14" fmla="*/ 4197 h 197719"/>
                  <a:gd name="connsiteX15" fmla="*/ 61059 w 122076"/>
                  <a:gd name="connsiteY15" fmla="*/ 0 h 19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76" h="197719">
                    <a:moveTo>
                      <a:pt x="61059" y="87256"/>
                    </a:moveTo>
                    <a:cubicBezTo>
                      <a:pt x="46602" y="87256"/>
                      <a:pt x="34882" y="75537"/>
                      <a:pt x="34882" y="61079"/>
                    </a:cubicBezTo>
                    <a:cubicBezTo>
                      <a:pt x="34882" y="46622"/>
                      <a:pt x="46602" y="34903"/>
                      <a:pt x="61059" y="34903"/>
                    </a:cubicBezTo>
                    <a:cubicBezTo>
                      <a:pt x="75516" y="34903"/>
                      <a:pt x="87236" y="46622"/>
                      <a:pt x="87236" y="61079"/>
                    </a:cubicBezTo>
                    <a:cubicBezTo>
                      <a:pt x="87236" y="75537"/>
                      <a:pt x="75516" y="87256"/>
                      <a:pt x="61059" y="87256"/>
                    </a:cubicBezTo>
                    <a:close/>
                    <a:moveTo>
                      <a:pt x="61059" y="0"/>
                    </a:moveTo>
                    <a:cubicBezTo>
                      <a:pt x="27326" y="11"/>
                      <a:pt x="-11" y="27367"/>
                      <a:pt x="0" y="61100"/>
                    </a:cubicBezTo>
                    <a:cubicBezTo>
                      <a:pt x="3" y="68707"/>
                      <a:pt x="1426" y="76246"/>
                      <a:pt x="4197" y="83330"/>
                    </a:cubicBezTo>
                    <a:lnTo>
                      <a:pt x="31945" y="144409"/>
                    </a:lnTo>
                    <a:lnTo>
                      <a:pt x="55795" y="194436"/>
                    </a:lnTo>
                    <a:cubicBezTo>
                      <a:pt x="57195" y="197328"/>
                      <a:pt x="60674" y="198536"/>
                      <a:pt x="63566" y="197136"/>
                    </a:cubicBezTo>
                    <a:cubicBezTo>
                      <a:pt x="64744" y="196565"/>
                      <a:pt x="65695" y="195614"/>
                      <a:pt x="66265" y="194436"/>
                    </a:cubicBezTo>
                    <a:lnTo>
                      <a:pt x="90115" y="144409"/>
                    </a:lnTo>
                    <a:lnTo>
                      <a:pt x="117863" y="83330"/>
                    </a:lnTo>
                    <a:cubicBezTo>
                      <a:pt x="130152" y="51915"/>
                      <a:pt x="114646" y="16486"/>
                      <a:pt x="83231" y="4197"/>
                    </a:cubicBezTo>
                    <a:cubicBezTo>
                      <a:pt x="76165" y="1433"/>
                      <a:pt x="68646" y="10"/>
                      <a:pt x="61059" y="0"/>
                    </a:cubicBezTo>
                    <a:close/>
                  </a:path>
                </a:pathLst>
              </a:custGeom>
              <a:solidFill>
                <a:srgbClr val="000000"/>
              </a:solidFill>
              <a:ln w="5755" cap="flat">
                <a:noFill/>
                <a:prstDash val="solid"/>
                <a:miter/>
              </a:ln>
            </p:spPr>
            <p:txBody>
              <a:bodyPr rtlCol="0" anchor="ctr"/>
              <a:lstStyle/>
              <a:p>
                <a:endParaRPr lang="da-DK"/>
              </a:p>
            </p:txBody>
          </p:sp>
        </p:grpSp>
        <p:sp>
          <p:nvSpPr>
            <p:cNvPr id="116" name="Tekstfelt 115">
              <a:extLst>
                <a:ext uri="{FF2B5EF4-FFF2-40B4-BE49-F238E27FC236}">
                  <a16:creationId xmlns:a16="http://schemas.microsoft.com/office/drawing/2014/main" id="{2E7D6555-8363-7341-F6A8-98263A109935}"/>
                </a:ext>
              </a:extLst>
            </p:cNvPr>
            <p:cNvSpPr txBox="1"/>
            <p:nvPr/>
          </p:nvSpPr>
          <p:spPr>
            <a:xfrm>
              <a:off x="5926495" y="882191"/>
              <a:ext cx="1599835" cy="205056"/>
            </a:xfrm>
            <a:prstGeom prst="rect">
              <a:avLst/>
            </a:prstGeom>
            <a:noFill/>
          </p:spPr>
          <p:txBody>
            <a:bodyPr wrap="square" lIns="0" tIns="0" rIns="0" bIns="0" rtlCol="0">
              <a:spAutoFit/>
            </a:bodyPr>
            <a:lstStyle>
              <a:defPPr>
                <a:defRPr lang="en-US"/>
              </a:defPPr>
              <a:lvl1pPr algn="ctr">
                <a:lnSpc>
                  <a:spcPct val="125000"/>
                </a:lnSpc>
                <a:defRPr sz="1200"/>
              </a:lvl1pPr>
            </a:lstStyle>
            <a:p>
              <a:r>
                <a:rPr lang="da-DK" dirty="0" err="1"/>
                <a:t>Fremfinding</a:t>
              </a:r>
              <a:r>
                <a:rPr lang="da-DK" dirty="0"/>
                <a:t> på kort</a:t>
              </a:r>
            </a:p>
          </p:txBody>
        </p:sp>
      </p:grpSp>
      <p:cxnSp>
        <p:nvCxnSpPr>
          <p:cNvPr id="121" name="Forbindelse: vinklet 120">
            <a:extLst>
              <a:ext uri="{FF2B5EF4-FFF2-40B4-BE49-F238E27FC236}">
                <a16:creationId xmlns:a16="http://schemas.microsoft.com/office/drawing/2014/main" id="{BF34EE57-85C5-D726-A213-AA449F08BB68}"/>
              </a:ext>
            </a:extLst>
          </p:cNvPr>
          <p:cNvCxnSpPr>
            <a:cxnSpLocks/>
            <a:stCxn id="116" idx="2"/>
          </p:cNvCxnSpPr>
          <p:nvPr/>
        </p:nvCxnSpPr>
        <p:spPr>
          <a:xfrm rot="16200000" flipH="1">
            <a:off x="5441373" y="1958183"/>
            <a:ext cx="1174420" cy="41727"/>
          </a:xfrm>
          <a:prstGeom prst="bent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Lige pilforbindelse 121">
            <a:extLst>
              <a:ext uri="{FF2B5EF4-FFF2-40B4-BE49-F238E27FC236}">
                <a16:creationId xmlns:a16="http://schemas.microsoft.com/office/drawing/2014/main" id="{ECE12A93-0977-5B9C-32DF-CE782A0A2235}"/>
              </a:ext>
            </a:extLst>
          </p:cNvPr>
          <p:cNvCxnSpPr/>
          <p:nvPr/>
        </p:nvCxnSpPr>
        <p:spPr>
          <a:xfrm>
            <a:off x="5382064" y="3643738"/>
            <a:ext cx="32037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Lige pilforbindelse 122">
            <a:extLst>
              <a:ext uri="{FF2B5EF4-FFF2-40B4-BE49-F238E27FC236}">
                <a16:creationId xmlns:a16="http://schemas.microsoft.com/office/drawing/2014/main" id="{30B16836-21D2-9AC7-C1E7-8D8686686AE1}"/>
              </a:ext>
            </a:extLst>
          </p:cNvPr>
          <p:cNvCxnSpPr>
            <a:cxnSpLocks/>
          </p:cNvCxnSpPr>
          <p:nvPr/>
        </p:nvCxnSpPr>
        <p:spPr>
          <a:xfrm flipV="1">
            <a:off x="6419746" y="3410420"/>
            <a:ext cx="295053" cy="23331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Lige pilforbindelse 123">
            <a:extLst>
              <a:ext uri="{FF2B5EF4-FFF2-40B4-BE49-F238E27FC236}">
                <a16:creationId xmlns:a16="http://schemas.microsoft.com/office/drawing/2014/main" id="{707754E4-2BBF-C70F-5ECD-539D89E6C5B9}"/>
              </a:ext>
            </a:extLst>
          </p:cNvPr>
          <p:cNvCxnSpPr>
            <a:cxnSpLocks/>
          </p:cNvCxnSpPr>
          <p:nvPr/>
        </p:nvCxnSpPr>
        <p:spPr>
          <a:xfrm flipV="1">
            <a:off x="7476696" y="3198684"/>
            <a:ext cx="294743" cy="23331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Lige pilforbindelse 124">
            <a:extLst>
              <a:ext uri="{FF2B5EF4-FFF2-40B4-BE49-F238E27FC236}">
                <a16:creationId xmlns:a16="http://schemas.microsoft.com/office/drawing/2014/main" id="{B5978D35-866A-E94E-1B17-E4EE43D23AB3}"/>
              </a:ext>
            </a:extLst>
          </p:cNvPr>
          <p:cNvCxnSpPr>
            <a:cxnSpLocks/>
          </p:cNvCxnSpPr>
          <p:nvPr/>
        </p:nvCxnSpPr>
        <p:spPr>
          <a:xfrm>
            <a:off x="7476694" y="3418910"/>
            <a:ext cx="294745" cy="22482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uppe 125">
            <a:extLst>
              <a:ext uri="{FF2B5EF4-FFF2-40B4-BE49-F238E27FC236}">
                <a16:creationId xmlns:a16="http://schemas.microsoft.com/office/drawing/2014/main" id="{2546C5E8-CE98-F68A-7C02-D1708B16ACC0}"/>
              </a:ext>
            </a:extLst>
          </p:cNvPr>
          <p:cNvGrpSpPr/>
          <p:nvPr/>
        </p:nvGrpSpPr>
        <p:grpSpPr>
          <a:xfrm>
            <a:off x="6990830" y="856371"/>
            <a:ext cx="694994" cy="845174"/>
            <a:chOff x="7008320" y="1213275"/>
            <a:chExt cx="694994" cy="845174"/>
          </a:xfrm>
        </p:grpSpPr>
        <p:pic>
          <p:nvPicPr>
            <p:cNvPr id="127" name="Grafik 126" descr="Kamera med massiv udfyldning">
              <a:extLst>
                <a:ext uri="{FF2B5EF4-FFF2-40B4-BE49-F238E27FC236}">
                  <a16:creationId xmlns:a16="http://schemas.microsoft.com/office/drawing/2014/main" id="{1EB8D9D5-396B-54BC-7752-1FDD5C05716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08320" y="1213275"/>
              <a:ext cx="694994" cy="694994"/>
            </a:xfrm>
            <a:prstGeom prst="rect">
              <a:avLst/>
            </a:prstGeom>
          </p:spPr>
        </p:pic>
        <p:sp>
          <p:nvSpPr>
            <p:cNvPr id="128" name="Tekstfelt 127">
              <a:extLst>
                <a:ext uri="{FF2B5EF4-FFF2-40B4-BE49-F238E27FC236}">
                  <a16:creationId xmlns:a16="http://schemas.microsoft.com/office/drawing/2014/main" id="{19DFC30C-5577-3A60-594A-41E314B5E789}"/>
                </a:ext>
              </a:extLst>
            </p:cNvPr>
            <p:cNvSpPr txBox="1"/>
            <p:nvPr/>
          </p:nvSpPr>
          <p:spPr>
            <a:xfrm>
              <a:off x="7205839" y="1853393"/>
              <a:ext cx="331245" cy="205056"/>
            </a:xfrm>
            <a:prstGeom prst="rect">
              <a:avLst/>
            </a:prstGeom>
            <a:noFill/>
          </p:spPr>
          <p:txBody>
            <a:bodyPr wrap="none" lIns="0" tIns="0" rIns="0" bIns="0" rtlCol="0">
              <a:spAutoFit/>
            </a:bodyPr>
            <a:lstStyle/>
            <a:p>
              <a:pPr algn="ctr">
                <a:lnSpc>
                  <a:spcPct val="125000"/>
                </a:lnSpc>
              </a:pPr>
              <a:r>
                <a:rPr lang="da-DK" sz="1200" dirty="0"/>
                <a:t>Foto</a:t>
              </a:r>
            </a:p>
          </p:txBody>
        </p:sp>
      </p:grpSp>
      <p:cxnSp>
        <p:nvCxnSpPr>
          <p:cNvPr id="129" name="Forbindelse: vinklet 128">
            <a:extLst>
              <a:ext uri="{FF2B5EF4-FFF2-40B4-BE49-F238E27FC236}">
                <a16:creationId xmlns:a16="http://schemas.microsoft.com/office/drawing/2014/main" id="{0077BF25-249A-F26C-5259-E475BE621F0E}"/>
              </a:ext>
            </a:extLst>
          </p:cNvPr>
          <p:cNvCxnSpPr>
            <a:cxnSpLocks/>
            <a:stCxn id="128" idx="2"/>
          </p:cNvCxnSpPr>
          <p:nvPr/>
        </p:nvCxnSpPr>
        <p:spPr>
          <a:xfrm rot="5400000">
            <a:off x="6782469" y="2006776"/>
            <a:ext cx="876734" cy="266272"/>
          </a:xfrm>
          <a:prstGeom prst="bentConnector3">
            <a:avLst>
              <a:gd name="adj1" fmla="val 50000"/>
            </a:avLst>
          </a:prstGeom>
          <a:ln w="571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0" name="Gruppe 129">
            <a:extLst>
              <a:ext uri="{FF2B5EF4-FFF2-40B4-BE49-F238E27FC236}">
                <a16:creationId xmlns:a16="http://schemas.microsoft.com/office/drawing/2014/main" id="{90BC28B3-6033-E354-0648-9DE2FAC0AB60}"/>
              </a:ext>
            </a:extLst>
          </p:cNvPr>
          <p:cNvGrpSpPr/>
          <p:nvPr/>
        </p:nvGrpSpPr>
        <p:grpSpPr>
          <a:xfrm>
            <a:off x="7972155" y="5553840"/>
            <a:ext cx="1599835" cy="740603"/>
            <a:chOff x="11908023" y="2919190"/>
            <a:chExt cx="1599835" cy="740603"/>
          </a:xfrm>
        </p:grpSpPr>
        <p:sp>
          <p:nvSpPr>
            <p:cNvPr id="131" name="Tekstfelt 130">
              <a:extLst>
                <a:ext uri="{FF2B5EF4-FFF2-40B4-BE49-F238E27FC236}">
                  <a16:creationId xmlns:a16="http://schemas.microsoft.com/office/drawing/2014/main" id="{6A897DFE-1AC3-204C-C283-C53DFF960ECA}"/>
                </a:ext>
              </a:extLst>
            </p:cNvPr>
            <p:cNvSpPr txBox="1"/>
            <p:nvPr/>
          </p:nvSpPr>
          <p:spPr>
            <a:xfrm>
              <a:off x="11908023" y="3454737"/>
              <a:ext cx="1599835" cy="205056"/>
            </a:xfrm>
            <a:prstGeom prst="rect">
              <a:avLst/>
            </a:prstGeom>
            <a:noFill/>
          </p:spPr>
          <p:txBody>
            <a:bodyPr wrap="square" lIns="0" tIns="0" rIns="0" bIns="0" rtlCol="0">
              <a:spAutoFit/>
            </a:bodyPr>
            <a:lstStyle>
              <a:defPPr>
                <a:defRPr lang="en-US"/>
              </a:defPPr>
              <a:lvl1pPr algn="ctr">
                <a:lnSpc>
                  <a:spcPct val="125000"/>
                </a:lnSpc>
                <a:defRPr sz="1200"/>
              </a:lvl1pPr>
            </a:lstStyle>
            <a:p>
              <a:r>
                <a:rPr lang="da-DK" dirty="0"/>
                <a:t>Dialog</a:t>
              </a:r>
            </a:p>
          </p:txBody>
        </p:sp>
        <p:pic>
          <p:nvPicPr>
            <p:cNvPr id="132" name="Grafik 17" descr="Chat med massiv udfyldning">
              <a:extLst>
                <a:ext uri="{FF2B5EF4-FFF2-40B4-BE49-F238E27FC236}">
                  <a16:creationId xmlns:a16="http://schemas.microsoft.com/office/drawing/2014/main" id="{4A82B91F-E761-E239-D092-7D162AAF2DD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342989" y="2919190"/>
              <a:ext cx="683604" cy="683604"/>
            </a:xfrm>
            <a:prstGeom prst="rect">
              <a:avLst/>
            </a:prstGeom>
          </p:spPr>
        </p:pic>
      </p:grpSp>
      <p:cxnSp>
        <p:nvCxnSpPr>
          <p:cNvPr id="133" name="Forbindelse: vinklet 132">
            <a:extLst>
              <a:ext uri="{FF2B5EF4-FFF2-40B4-BE49-F238E27FC236}">
                <a16:creationId xmlns:a16="http://schemas.microsoft.com/office/drawing/2014/main" id="{97F8710F-2AAF-FD7D-48DD-3FD91BB00D1B}"/>
              </a:ext>
            </a:extLst>
          </p:cNvPr>
          <p:cNvCxnSpPr>
            <a:cxnSpLocks/>
            <a:stCxn id="132" idx="0"/>
          </p:cNvCxnSpPr>
          <p:nvPr/>
        </p:nvCxnSpPr>
        <p:spPr>
          <a:xfrm rot="16200000" flipV="1">
            <a:off x="8319155" y="5124071"/>
            <a:ext cx="543268" cy="316269"/>
          </a:xfrm>
          <a:prstGeom prst="bentConnector3">
            <a:avLst>
              <a:gd name="adj1" fmla="val 50000"/>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Forbindelse: vinklet 133">
            <a:extLst>
              <a:ext uri="{FF2B5EF4-FFF2-40B4-BE49-F238E27FC236}">
                <a16:creationId xmlns:a16="http://schemas.microsoft.com/office/drawing/2014/main" id="{1A9329DD-CF98-A316-D86C-35D34FEE1528}"/>
              </a:ext>
            </a:extLst>
          </p:cNvPr>
          <p:cNvCxnSpPr>
            <a:cxnSpLocks/>
            <a:stCxn id="106" idx="2"/>
          </p:cNvCxnSpPr>
          <p:nvPr/>
        </p:nvCxnSpPr>
        <p:spPr>
          <a:xfrm rot="5400000">
            <a:off x="9111666" y="2071842"/>
            <a:ext cx="579162" cy="433717"/>
          </a:xfrm>
          <a:prstGeom prst="bentConnector3">
            <a:avLst>
              <a:gd name="adj1" fmla="val 50000"/>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5" name="Gruppe 134">
            <a:extLst>
              <a:ext uri="{FF2B5EF4-FFF2-40B4-BE49-F238E27FC236}">
                <a16:creationId xmlns:a16="http://schemas.microsoft.com/office/drawing/2014/main" id="{BF44BA9F-18E1-097B-CC02-874BDB5A820B}"/>
              </a:ext>
            </a:extLst>
          </p:cNvPr>
          <p:cNvGrpSpPr/>
          <p:nvPr/>
        </p:nvGrpSpPr>
        <p:grpSpPr>
          <a:xfrm>
            <a:off x="7740160" y="456212"/>
            <a:ext cx="1384989" cy="1124763"/>
            <a:chOff x="7833014" y="0"/>
            <a:chExt cx="1384989" cy="1124763"/>
          </a:xfrm>
        </p:grpSpPr>
        <p:pic>
          <p:nvPicPr>
            <p:cNvPr id="136" name="Grafik 33" descr="Tandhjul med massiv udfyldning">
              <a:extLst>
                <a:ext uri="{FF2B5EF4-FFF2-40B4-BE49-F238E27FC236}">
                  <a16:creationId xmlns:a16="http://schemas.microsoft.com/office/drawing/2014/main" id="{6864D565-0968-33B0-A1BA-2ABB973C993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185960" y="0"/>
              <a:ext cx="685504" cy="685504"/>
            </a:xfrm>
            <a:prstGeom prst="rect">
              <a:avLst/>
            </a:prstGeom>
          </p:spPr>
        </p:pic>
        <p:sp>
          <p:nvSpPr>
            <p:cNvPr id="137" name="Tekstfelt 136">
              <a:extLst>
                <a:ext uri="{FF2B5EF4-FFF2-40B4-BE49-F238E27FC236}">
                  <a16:creationId xmlns:a16="http://schemas.microsoft.com/office/drawing/2014/main" id="{42086B59-634F-A55F-FD34-38C14855D2E1}"/>
                </a:ext>
              </a:extLst>
            </p:cNvPr>
            <p:cNvSpPr txBox="1"/>
            <p:nvPr/>
          </p:nvSpPr>
          <p:spPr>
            <a:xfrm>
              <a:off x="7833014" y="689320"/>
              <a:ext cx="1384989" cy="435443"/>
            </a:xfrm>
            <a:prstGeom prst="rect">
              <a:avLst/>
            </a:prstGeom>
            <a:noFill/>
          </p:spPr>
          <p:txBody>
            <a:bodyPr wrap="square" lIns="0" tIns="0" rIns="0" bIns="0" rtlCol="0">
              <a:spAutoFit/>
            </a:bodyPr>
            <a:lstStyle/>
            <a:p>
              <a:pPr algn="ctr">
                <a:lnSpc>
                  <a:spcPct val="125000"/>
                </a:lnSpc>
              </a:pPr>
              <a:r>
                <a:rPr lang="da-DK" sz="1200" dirty="0"/>
                <a:t>Individuel opsætning</a:t>
              </a:r>
            </a:p>
          </p:txBody>
        </p:sp>
      </p:grpSp>
      <p:grpSp>
        <p:nvGrpSpPr>
          <p:cNvPr id="138" name="Gruppe 137">
            <a:extLst>
              <a:ext uri="{FF2B5EF4-FFF2-40B4-BE49-F238E27FC236}">
                <a16:creationId xmlns:a16="http://schemas.microsoft.com/office/drawing/2014/main" id="{2A280919-62A4-B106-A1E4-0429E800173D}"/>
              </a:ext>
            </a:extLst>
          </p:cNvPr>
          <p:cNvGrpSpPr/>
          <p:nvPr/>
        </p:nvGrpSpPr>
        <p:grpSpPr>
          <a:xfrm>
            <a:off x="10488451" y="3035191"/>
            <a:ext cx="1058495" cy="1385896"/>
            <a:chOff x="10575659" y="3133738"/>
            <a:chExt cx="1058495" cy="1385896"/>
          </a:xfrm>
        </p:grpSpPr>
        <p:grpSp>
          <p:nvGrpSpPr>
            <p:cNvPr id="139" name="Gruppe 138">
              <a:extLst>
                <a:ext uri="{FF2B5EF4-FFF2-40B4-BE49-F238E27FC236}">
                  <a16:creationId xmlns:a16="http://schemas.microsoft.com/office/drawing/2014/main" id="{1846A82E-D70A-FD24-1D1D-B83AEC849203}"/>
                </a:ext>
              </a:extLst>
            </p:cNvPr>
            <p:cNvGrpSpPr/>
            <p:nvPr/>
          </p:nvGrpSpPr>
          <p:grpSpPr>
            <a:xfrm>
              <a:off x="10646329" y="3133738"/>
              <a:ext cx="868954" cy="1121231"/>
              <a:chOff x="4777868" y="3166480"/>
              <a:chExt cx="590550" cy="762000"/>
            </a:xfrm>
          </p:grpSpPr>
          <p:pic>
            <p:nvPicPr>
              <p:cNvPr id="141" name="Grafik 140" descr="Jordklode - Asien med massiv udfyldning">
                <a:extLst>
                  <a:ext uri="{FF2B5EF4-FFF2-40B4-BE49-F238E27FC236}">
                    <a16:creationId xmlns:a16="http://schemas.microsoft.com/office/drawing/2014/main" id="{8CD69385-B551-2A49-D545-05FCA0D75BB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075954" y="3400916"/>
                <a:ext cx="170467" cy="170467"/>
              </a:xfrm>
              <a:prstGeom prst="rect">
                <a:avLst/>
              </a:prstGeom>
            </p:spPr>
          </p:pic>
          <p:sp>
            <p:nvSpPr>
              <p:cNvPr id="142" name="Kombinationstegning: figur 141">
                <a:extLst>
                  <a:ext uri="{FF2B5EF4-FFF2-40B4-BE49-F238E27FC236}">
                    <a16:creationId xmlns:a16="http://schemas.microsoft.com/office/drawing/2014/main" id="{92745B71-80DA-A732-670A-539F6E97897E}"/>
                  </a:ext>
                </a:extLst>
              </p:cNvPr>
              <p:cNvSpPr/>
              <p:nvPr/>
            </p:nvSpPr>
            <p:spPr>
              <a:xfrm>
                <a:off x="4777868" y="3166480"/>
                <a:ext cx="590550" cy="762000"/>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solidFill>
                <a:srgbClr val="000000"/>
              </a:solidFill>
              <a:ln w="9525" cap="flat">
                <a:noFill/>
                <a:prstDash val="solid"/>
                <a:miter/>
              </a:ln>
            </p:spPr>
            <p:txBody>
              <a:bodyPr rtlCol="0" anchor="ctr"/>
              <a:lstStyle/>
              <a:p>
                <a:endParaRPr lang="da-DK"/>
              </a:p>
            </p:txBody>
          </p:sp>
          <p:sp>
            <p:nvSpPr>
              <p:cNvPr id="143" name="Kombinationstegning: figur 142">
                <a:extLst>
                  <a:ext uri="{FF2B5EF4-FFF2-40B4-BE49-F238E27FC236}">
                    <a16:creationId xmlns:a16="http://schemas.microsoft.com/office/drawing/2014/main" id="{42F7A9D6-D00B-0EDE-5C1A-8B2DFBEB66A6}"/>
                  </a:ext>
                </a:extLst>
              </p:cNvPr>
              <p:cNvSpPr/>
              <p:nvPr/>
            </p:nvSpPr>
            <p:spPr>
              <a:xfrm flipV="1">
                <a:off x="4885790" y="3733344"/>
                <a:ext cx="370193" cy="45719"/>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da-DK"/>
              </a:p>
            </p:txBody>
          </p:sp>
          <p:pic>
            <p:nvPicPr>
              <p:cNvPr id="144" name="Grafik 143" descr="Lastbil med massiv udfyldning">
                <a:extLst>
                  <a:ext uri="{FF2B5EF4-FFF2-40B4-BE49-F238E27FC236}">
                    <a16:creationId xmlns:a16="http://schemas.microsoft.com/office/drawing/2014/main" id="{40850D93-8C57-A00C-FF46-2D10E6E5494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89520" y="3223630"/>
                <a:ext cx="205370" cy="205370"/>
              </a:xfrm>
              <a:prstGeom prst="rect">
                <a:avLst/>
              </a:prstGeom>
            </p:spPr>
          </p:pic>
          <p:pic>
            <p:nvPicPr>
              <p:cNvPr id="145" name="Grafik 144" descr="Ur med massiv udfyldning">
                <a:extLst>
                  <a:ext uri="{FF2B5EF4-FFF2-40B4-BE49-F238E27FC236}">
                    <a16:creationId xmlns:a16="http://schemas.microsoft.com/office/drawing/2014/main" id="{3C7C1BFA-CF5A-A68F-FD5D-90E2C60F9BC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897249" y="3405712"/>
                <a:ext cx="162859" cy="162859"/>
              </a:xfrm>
              <a:prstGeom prst="rect">
                <a:avLst/>
              </a:prstGeom>
            </p:spPr>
          </p:pic>
          <p:pic>
            <p:nvPicPr>
              <p:cNvPr id="146" name="Grafik 145" descr="Bruger med massiv udfyldning">
                <a:extLst>
                  <a:ext uri="{FF2B5EF4-FFF2-40B4-BE49-F238E27FC236}">
                    <a16:creationId xmlns:a16="http://schemas.microsoft.com/office/drawing/2014/main" id="{17509BE0-39B3-46B0-B326-41E18F0F23B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874400" y="3276600"/>
                <a:ext cx="99430" cy="99430"/>
              </a:xfrm>
              <a:prstGeom prst="rect">
                <a:avLst/>
              </a:prstGeom>
            </p:spPr>
          </p:pic>
          <p:pic>
            <p:nvPicPr>
              <p:cNvPr id="147" name="Grafik 146" descr="Bruger med massiv udfyldning">
                <a:extLst>
                  <a:ext uri="{FF2B5EF4-FFF2-40B4-BE49-F238E27FC236}">
                    <a16:creationId xmlns:a16="http://schemas.microsoft.com/office/drawing/2014/main" id="{3F490050-ADB0-25F6-6E83-55B1D55C0D3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953311" y="3276600"/>
                <a:ext cx="99430" cy="99430"/>
              </a:xfrm>
              <a:prstGeom prst="rect">
                <a:avLst/>
              </a:prstGeom>
            </p:spPr>
          </p:pic>
          <p:sp>
            <p:nvSpPr>
              <p:cNvPr id="148" name="Kombinationstegning: figur 147">
                <a:extLst>
                  <a:ext uri="{FF2B5EF4-FFF2-40B4-BE49-F238E27FC236}">
                    <a16:creationId xmlns:a16="http://schemas.microsoft.com/office/drawing/2014/main" id="{4ABFD7FF-E7F8-5797-1C27-D2BABCCAE074}"/>
                  </a:ext>
                </a:extLst>
              </p:cNvPr>
              <p:cNvSpPr/>
              <p:nvPr/>
            </p:nvSpPr>
            <p:spPr>
              <a:xfrm flipV="1">
                <a:off x="4885790" y="3627072"/>
                <a:ext cx="370193" cy="45719"/>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rgbClr val="000000"/>
              </a:solidFill>
              <a:ln w="9525" cap="flat">
                <a:noFill/>
                <a:prstDash val="solid"/>
                <a:miter/>
              </a:ln>
            </p:spPr>
            <p:txBody>
              <a:bodyPr rtlCol="0" anchor="ctr"/>
              <a:lstStyle/>
              <a:p>
                <a:endParaRPr lang="da-DK"/>
              </a:p>
            </p:txBody>
          </p:sp>
        </p:grpSp>
        <p:sp>
          <p:nvSpPr>
            <p:cNvPr id="140" name="Tekstfelt 139">
              <a:extLst>
                <a:ext uri="{FF2B5EF4-FFF2-40B4-BE49-F238E27FC236}">
                  <a16:creationId xmlns:a16="http://schemas.microsoft.com/office/drawing/2014/main" id="{5690FA08-B4D0-EE18-794B-363A9D8EB5EF}"/>
                </a:ext>
              </a:extLst>
            </p:cNvPr>
            <p:cNvSpPr txBox="1"/>
            <p:nvPr/>
          </p:nvSpPr>
          <p:spPr>
            <a:xfrm>
              <a:off x="10575659" y="4314578"/>
              <a:ext cx="1058495" cy="205056"/>
            </a:xfrm>
            <a:prstGeom prst="rect">
              <a:avLst/>
            </a:prstGeom>
            <a:noFill/>
          </p:spPr>
          <p:txBody>
            <a:bodyPr wrap="none" lIns="0" tIns="0" rIns="0" bIns="0" rtlCol="0">
              <a:spAutoFit/>
            </a:bodyPr>
            <a:lstStyle/>
            <a:p>
              <a:pPr algn="ctr">
                <a:lnSpc>
                  <a:spcPct val="125000"/>
                </a:lnSpc>
              </a:pPr>
              <a:r>
                <a:rPr lang="da-DK" sz="1200" dirty="0"/>
                <a:t>ODIN-rapport</a:t>
              </a:r>
            </a:p>
          </p:txBody>
        </p:sp>
      </p:grpSp>
      <p:grpSp>
        <p:nvGrpSpPr>
          <p:cNvPr id="149" name="Gruppe 148">
            <a:extLst>
              <a:ext uri="{FF2B5EF4-FFF2-40B4-BE49-F238E27FC236}">
                <a16:creationId xmlns:a16="http://schemas.microsoft.com/office/drawing/2014/main" id="{643D8323-DBCE-72AB-F645-23936E578919}"/>
              </a:ext>
            </a:extLst>
          </p:cNvPr>
          <p:cNvGrpSpPr/>
          <p:nvPr/>
        </p:nvGrpSpPr>
        <p:grpSpPr>
          <a:xfrm>
            <a:off x="5844264" y="5609056"/>
            <a:ext cx="478298" cy="696368"/>
            <a:chOff x="1034183" y="4909927"/>
            <a:chExt cx="478298" cy="696368"/>
          </a:xfrm>
        </p:grpSpPr>
        <p:pic>
          <p:nvPicPr>
            <p:cNvPr id="150" name="Grafik 149" descr="Retfærdighedsvægte med massiv udfyldning">
              <a:extLst>
                <a:ext uri="{FF2B5EF4-FFF2-40B4-BE49-F238E27FC236}">
                  <a16:creationId xmlns:a16="http://schemas.microsoft.com/office/drawing/2014/main" id="{4E85F292-A2CA-A9BD-E664-EB08A0D4ECA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34183" y="4909927"/>
              <a:ext cx="478298" cy="478298"/>
            </a:xfrm>
            <a:prstGeom prst="rect">
              <a:avLst/>
            </a:prstGeom>
          </p:spPr>
        </p:pic>
        <p:sp>
          <p:nvSpPr>
            <p:cNvPr id="151" name="Tekstfelt 150">
              <a:extLst>
                <a:ext uri="{FF2B5EF4-FFF2-40B4-BE49-F238E27FC236}">
                  <a16:creationId xmlns:a16="http://schemas.microsoft.com/office/drawing/2014/main" id="{8656D82E-97C0-3231-5D76-4AA31B27B9A8}"/>
                </a:ext>
              </a:extLst>
            </p:cNvPr>
            <p:cNvSpPr txBox="1"/>
            <p:nvPr/>
          </p:nvSpPr>
          <p:spPr>
            <a:xfrm>
              <a:off x="1061090" y="5401239"/>
              <a:ext cx="437620" cy="205056"/>
            </a:xfrm>
            <a:prstGeom prst="rect">
              <a:avLst/>
            </a:prstGeom>
            <a:noFill/>
          </p:spPr>
          <p:txBody>
            <a:bodyPr wrap="none" lIns="0" tIns="0" rIns="0" bIns="0" rtlCol="0">
              <a:spAutoFit/>
            </a:bodyPr>
            <a:lstStyle/>
            <a:p>
              <a:pPr algn="ctr">
                <a:lnSpc>
                  <a:spcPct val="125000"/>
                </a:lnSpc>
              </a:pPr>
              <a:r>
                <a:rPr lang="da-DK" sz="1200" dirty="0"/>
                <a:t>GDPR</a:t>
              </a:r>
            </a:p>
          </p:txBody>
        </p:sp>
      </p:grpSp>
      <p:cxnSp>
        <p:nvCxnSpPr>
          <p:cNvPr id="152" name="Forbindelse: vinklet 151">
            <a:extLst>
              <a:ext uri="{FF2B5EF4-FFF2-40B4-BE49-F238E27FC236}">
                <a16:creationId xmlns:a16="http://schemas.microsoft.com/office/drawing/2014/main" id="{5364943C-49D6-9838-8BC3-D8EDF7310136}"/>
              </a:ext>
            </a:extLst>
          </p:cNvPr>
          <p:cNvCxnSpPr>
            <a:cxnSpLocks/>
          </p:cNvCxnSpPr>
          <p:nvPr/>
        </p:nvCxnSpPr>
        <p:spPr>
          <a:xfrm rot="16200000" flipV="1">
            <a:off x="5656035" y="5159645"/>
            <a:ext cx="841845" cy="30174"/>
          </a:xfrm>
          <a:prstGeom prst="bentConnector3">
            <a:avLst>
              <a:gd name="adj1" fmla="val 50000"/>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uppe 152">
            <a:extLst>
              <a:ext uri="{FF2B5EF4-FFF2-40B4-BE49-F238E27FC236}">
                <a16:creationId xmlns:a16="http://schemas.microsoft.com/office/drawing/2014/main" id="{20398440-D196-A930-1E3E-71D4596264DC}"/>
              </a:ext>
            </a:extLst>
          </p:cNvPr>
          <p:cNvGrpSpPr/>
          <p:nvPr/>
        </p:nvGrpSpPr>
        <p:grpSpPr>
          <a:xfrm>
            <a:off x="4120858" y="5521470"/>
            <a:ext cx="1197186" cy="811890"/>
            <a:chOff x="4120858" y="5521470"/>
            <a:chExt cx="1197186" cy="811890"/>
          </a:xfrm>
        </p:grpSpPr>
        <p:pic>
          <p:nvPicPr>
            <p:cNvPr id="154" name="Grafik 153" descr="Cirkeldiagram til præsentation med massiv udfyldning">
              <a:extLst>
                <a:ext uri="{FF2B5EF4-FFF2-40B4-BE49-F238E27FC236}">
                  <a16:creationId xmlns:a16="http://schemas.microsoft.com/office/drawing/2014/main" id="{BBE6AA63-85B1-0E71-5CAB-85C288E19E9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390119" y="5521470"/>
              <a:ext cx="657557" cy="657557"/>
            </a:xfrm>
            <a:prstGeom prst="rect">
              <a:avLst/>
            </a:prstGeom>
          </p:spPr>
        </p:pic>
        <p:sp>
          <p:nvSpPr>
            <p:cNvPr id="155" name="Tekstfelt 154">
              <a:extLst>
                <a:ext uri="{FF2B5EF4-FFF2-40B4-BE49-F238E27FC236}">
                  <a16:creationId xmlns:a16="http://schemas.microsoft.com/office/drawing/2014/main" id="{AE5733BF-8831-CD2F-B1DD-5C65BF9060ED}"/>
                </a:ext>
              </a:extLst>
            </p:cNvPr>
            <p:cNvSpPr txBox="1"/>
            <p:nvPr/>
          </p:nvSpPr>
          <p:spPr>
            <a:xfrm>
              <a:off x="4120858" y="6128304"/>
              <a:ext cx="1197186" cy="205056"/>
            </a:xfrm>
            <a:prstGeom prst="rect">
              <a:avLst/>
            </a:prstGeom>
            <a:noFill/>
          </p:spPr>
          <p:txBody>
            <a:bodyPr wrap="none" lIns="0" tIns="0" rIns="0" bIns="0" rtlCol="0">
              <a:spAutoFit/>
            </a:bodyPr>
            <a:lstStyle>
              <a:defPPr>
                <a:defRPr lang="en-US"/>
              </a:defPPr>
              <a:lvl1pPr algn="ctr">
                <a:lnSpc>
                  <a:spcPct val="125000"/>
                </a:lnSpc>
                <a:defRPr sz="1200"/>
              </a:lvl1pPr>
            </a:lstStyle>
            <a:p>
              <a:r>
                <a:rPr lang="da-DK" dirty="0"/>
                <a:t>Opgaveoverblik</a:t>
              </a:r>
            </a:p>
          </p:txBody>
        </p:sp>
      </p:grpSp>
      <p:cxnSp>
        <p:nvCxnSpPr>
          <p:cNvPr id="156" name="Forbindelse: vinklet 155">
            <a:extLst>
              <a:ext uri="{FF2B5EF4-FFF2-40B4-BE49-F238E27FC236}">
                <a16:creationId xmlns:a16="http://schemas.microsoft.com/office/drawing/2014/main" id="{5202BD2D-856C-7DA9-4AA0-D5F9854D8913}"/>
              </a:ext>
            </a:extLst>
          </p:cNvPr>
          <p:cNvCxnSpPr>
            <a:cxnSpLocks/>
          </p:cNvCxnSpPr>
          <p:nvPr/>
        </p:nvCxnSpPr>
        <p:spPr>
          <a:xfrm rot="5400000" flipH="1" flipV="1">
            <a:off x="4675521" y="5052620"/>
            <a:ext cx="574328" cy="490233"/>
          </a:xfrm>
          <a:prstGeom prst="bentConnector3">
            <a:avLst>
              <a:gd name="adj1" fmla="val 50000"/>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57" name="Gruppe 156">
            <a:extLst>
              <a:ext uri="{FF2B5EF4-FFF2-40B4-BE49-F238E27FC236}">
                <a16:creationId xmlns:a16="http://schemas.microsoft.com/office/drawing/2014/main" id="{603C21D4-643B-C2D5-1DCC-0F2A9F4C7085}"/>
              </a:ext>
            </a:extLst>
          </p:cNvPr>
          <p:cNvGrpSpPr/>
          <p:nvPr/>
        </p:nvGrpSpPr>
        <p:grpSpPr>
          <a:xfrm>
            <a:off x="7097692" y="5668858"/>
            <a:ext cx="836768" cy="684254"/>
            <a:chOff x="-210463" y="4280727"/>
            <a:chExt cx="836768" cy="684254"/>
          </a:xfrm>
        </p:grpSpPr>
        <p:pic>
          <p:nvPicPr>
            <p:cNvPr id="158" name="Grafik 157" descr="Bank med massiv udfyldning">
              <a:extLst>
                <a:ext uri="{FF2B5EF4-FFF2-40B4-BE49-F238E27FC236}">
                  <a16:creationId xmlns:a16="http://schemas.microsoft.com/office/drawing/2014/main" id="{ECD8BC4A-1DC2-1DE7-D127-A2A387CC960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625" y="4280727"/>
              <a:ext cx="459028" cy="459028"/>
            </a:xfrm>
            <a:prstGeom prst="rect">
              <a:avLst/>
            </a:prstGeom>
          </p:spPr>
        </p:pic>
        <p:sp>
          <p:nvSpPr>
            <p:cNvPr id="159" name="Tekstfelt 158">
              <a:extLst>
                <a:ext uri="{FF2B5EF4-FFF2-40B4-BE49-F238E27FC236}">
                  <a16:creationId xmlns:a16="http://schemas.microsoft.com/office/drawing/2014/main" id="{F3244786-200C-3397-F68D-B1578EA97A2B}"/>
                </a:ext>
              </a:extLst>
            </p:cNvPr>
            <p:cNvSpPr txBox="1"/>
            <p:nvPr/>
          </p:nvSpPr>
          <p:spPr>
            <a:xfrm>
              <a:off x="-210463" y="4759925"/>
              <a:ext cx="836768" cy="205056"/>
            </a:xfrm>
            <a:prstGeom prst="rect">
              <a:avLst/>
            </a:prstGeom>
            <a:noFill/>
          </p:spPr>
          <p:txBody>
            <a:bodyPr wrap="none" lIns="0" tIns="0" rIns="0" bIns="0" rtlCol="0">
              <a:spAutoFit/>
            </a:bodyPr>
            <a:lstStyle/>
            <a:p>
              <a:pPr algn="ctr">
                <a:lnSpc>
                  <a:spcPct val="125000"/>
                </a:lnSpc>
              </a:pPr>
              <a:r>
                <a:rPr lang="da-DK" sz="1200" dirty="0"/>
                <a:t>Controlling</a:t>
              </a:r>
            </a:p>
          </p:txBody>
        </p:sp>
      </p:grpSp>
      <p:grpSp>
        <p:nvGrpSpPr>
          <p:cNvPr id="160" name="Gruppe 159">
            <a:extLst>
              <a:ext uri="{FF2B5EF4-FFF2-40B4-BE49-F238E27FC236}">
                <a16:creationId xmlns:a16="http://schemas.microsoft.com/office/drawing/2014/main" id="{0837BEBC-29C8-ACFE-7EE3-0DC53B8BE109}"/>
              </a:ext>
            </a:extLst>
          </p:cNvPr>
          <p:cNvGrpSpPr/>
          <p:nvPr/>
        </p:nvGrpSpPr>
        <p:grpSpPr>
          <a:xfrm>
            <a:off x="2839504" y="5496471"/>
            <a:ext cx="904351" cy="735492"/>
            <a:chOff x="584327" y="4935849"/>
            <a:chExt cx="904351" cy="735492"/>
          </a:xfrm>
        </p:grpSpPr>
        <p:pic>
          <p:nvPicPr>
            <p:cNvPr id="161" name="Grafik 160" descr="Bruger med massiv udfyldning">
              <a:extLst>
                <a:ext uri="{FF2B5EF4-FFF2-40B4-BE49-F238E27FC236}">
                  <a16:creationId xmlns:a16="http://schemas.microsoft.com/office/drawing/2014/main" id="{1A811B0C-EB95-C72A-2F84-3B260CB38DB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1784" y="4935849"/>
              <a:ext cx="529441" cy="529441"/>
            </a:xfrm>
            <a:prstGeom prst="rect">
              <a:avLst/>
            </a:prstGeom>
          </p:spPr>
        </p:pic>
        <p:sp>
          <p:nvSpPr>
            <p:cNvPr id="162" name="Tekstfelt 161">
              <a:extLst>
                <a:ext uri="{FF2B5EF4-FFF2-40B4-BE49-F238E27FC236}">
                  <a16:creationId xmlns:a16="http://schemas.microsoft.com/office/drawing/2014/main" id="{5D09C5BC-7C38-7E5E-7F07-36666A4D7362}"/>
                </a:ext>
              </a:extLst>
            </p:cNvPr>
            <p:cNvSpPr txBox="1"/>
            <p:nvPr/>
          </p:nvSpPr>
          <p:spPr>
            <a:xfrm>
              <a:off x="584327" y="5466285"/>
              <a:ext cx="904351" cy="205056"/>
            </a:xfrm>
            <a:prstGeom prst="rect">
              <a:avLst/>
            </a:prstGeom>
            <a:noFill/>
          </p:spPr>
          <p:txBody>
            <a:bodyPr wrap="none" lIns="0" tIns="0" rIns="0" bIns="0" rtlCol="0">
              <a:spAutoFit/>
            </a:bodyPr>
            <a:lstStyle>
              <a:defPPr>
                <a:defRPr lang="en-US"/>
              </a:defPPr>
              <a:lvl1pPr algn="ctr">
                <a:lnSpc>
                  <a:spcPct val="125000"/>
                </a:lnSpc>
                <a:defRPr sz="1200"/>
              </a:lvl1pPr>
            </a:lstStyle>
            <a:p>
              <a:r>
                <a:rPr lang="da-DK" dirty="0"/>
                <a:t>Rollestyring</a:t>
              </a:r>
            </a:p>
          </p:txBody>
        </p:sp>
      </p:grpSp>
      <p:cxnSp>
        <p:nvCxnSpPr>
          <p:cNvPr id="163" name="Forbindelse: vinklet 162">
            <a:extLst>
              <a:ext uri="{FF2B5EF4-FFF2-40B4-BE49-F238E27FC236}">
                <a16:creationId xmlns:a16="http://schemas.microsoft.com/office/drawing/2014/main" id="{6A5C3D2C-CD4A-69CE-EFD8-44D42100B45C}"/>
              </a:ext>
            </a:extLst>
          </p:cNvPr>
          <p:cNvCxnSpPr>
            <a:cxnSpLocks/>
          </p:cNvCxnSpPr>
          <p:nvPr/>
        </p:nvCxnSpPr>
        <p:spPr>
          <a:xfrm rot="16200000" flipV="1">
            <a:off x="2611665" y="4853760"/>
            <a:ext cx="1039175" cy="320856"/>
          </a:xfrm>
          <a:prstGeom prst="bentConnector3">
            <a:avLst>
              <a:gd name="adj1" fmla="val 50000"/>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Forbindelse: vinklet 163">
            <a:extLst>
              <a:ext uri="{FF2B5EF4-FFF2-40B4-BE49-F238E27FC236}">
                <a16:creationId xmlns:a16="http://schemas.microsoft.com/office/drawing/2014/main" id="{85C5827C-8B1D-617B-1920-480980A1EE63}"/>
              </a:ext>
            </a:extLst>
          </p:cNvPr>
          <p:cNvCxnSpPr>
            <a:cxnSpLocks/>
          </p:cNvCxnSpPr>
          <p:nvPr/>
        </p:nvCxnSpPr>
        <p:spPr>
          <a:xfrm rot="5400000" flipH="1" flipV="1">
            <a:off x="7243532" y="5319477"/>
            <a:ext cx="736944" cy="103857"/>
          </a:xfrm>
          <a:prstGeom prst="bent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165" name="Gruppe 164">
            <a:extLst>
              <a:ext uri="{FF2B5EF4-FFF2-40B4-BE49-F238E27FC236}">
                <a16:creationId xmlns:a16="http://schemas.microsoft.com/office/drawing/2014/main" id="{B22F541D-5DD3-45DC-AA5A-C31B1D46828E}"/>
              </a:ext>
            </a:extLst>
          </p:cNvPr>
          <p:cNvGrpSpPr/>
          <p:nvPr/>
        </p:nvGrpSpPr>
        <p:grpSpPr>
          <a:xfrm>
            <a:off x="9525691" y="5547726"/>
            <a:ext cx="634858" cy="796995"/>
            <a:chOff x="718928" y="3962930"/>
            <a:chExt cx="634858" cy="796995"/>
          </a:xfrm>
        </p:grpSpPr>
        <p:pic>
          <p:nvPicPr>
            <p:cNvPr id="166" name="Grafik 165" descr="Åben mappe med massiv udfyldning">
              <a:extLst>
                <a:ext uri="{FF2B5EF4-FFF2-40B4-BE49-F238E27FC236}">
                  <a16:creationId xmlns:a16="http://schemas.microsoft.com/office/drawing/2014/main" id="{769AA827-857A-AB91-BA85-B9D8CC9C9082}"/>
                </a:ext>
              </a:extLst>
            </p:cNvPr>
            <p:cNvPicPr>
              <a:picLocks noChangeAspect="1"/>
            </p:cNvPicPr>
            <p:nvPr/>
          </p:nvPicPr>
          <p:blipFill>
            <a:blip r:embed="rId35" cstate="hq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18928" y="3962930"/>
              <a:ext cx="634858" cy="634858"/>
            </a:xfrm>
            <a:prstGeom prst="rect">
              <a:avLst/>
            </a:prstGeom>
          </p:spPr>
        </p:pic>
        <p:sp>
          <p:nvSpPr>
            <p:cNvPr id="167" name="Tekstfelt 166">
              <a:extLst>
                <a:ext uri="{FF2B5EF4-FFF2-40B4-BE49-F238E27FC236}">
                  <a16:creationId xmlns:a16="http://schemas.microsoft.com/office/drawing/2014/main" id="{360A5C32-E566-57EF-D1DC-AA5E48FCBD2C}"/>
                </a:ext>
              </a:extLst>
            </p:cNvPr>
            <p:cNvSpPr txBox="1"/>
            <p:nvPr/>
          </p:nvSpPr>
          <p:spPr>
            <a:xfrm>
              <a:off x="807582" y="4554869"/>
              <a:ext cx="395942" cy="205056"/>
            </a:xfrm>
            <a:prstGeom prst="rect">
              <a:avLst/>
            </a:prstGeom>
            <a:noFill/>
          </p:spPr>
          <p:txBody>
            <a:bodyPr wrap="none" lIns="0" tIns="0" rIns="0" bIns="0" rtlCol="0">
              <a:spAutoFit/>
            </a:bodyPr>
            <a:lstStyle/>
            <a:p>
              <a:pPr algn="ctr">
                <a:lnSpc>
                  <a:spcPct val="125000"/>
                </a:lnSpc>
              </a:pPr>
              <a:r>
                <a:rPr lang="da-DK" sz="1200" dirty="0"/>
                <a:t>Arkiv</a:t>
              </a:r>
            </a:p>
          </p:txBody>
        </p:sp>
      </p:grpSp>
      <p:cxnSp>
        <p:nvCxnSpPr>
          <p:cNvPr id="168" name="Forbindelse: vinklet 167">
            <a:extLst>
              <a:ext uri="{FF2B5EF4-FFF2-40B4-BE49-F238E27FC236}">
                <a16:creationId xmlns:a16="http://schemas.microsoft.com/office/drawing/2014/main" id="{DEDE38F6-AD03-BC4C-6568-E1B393686ECA}"/>
              </a:ext>
            </a:extLst>
          </p:cNvPr>
          <p:cNvCxnSpPr>
            <a:cxnSpLocks/>
          </p:cNvCxnSpPr>
          <p:nvPr/>
        </p:nvCxnSpPr>
        <p:spPr>
          <a:xfrm rot="16200000" flipV="1">
            <a:off x="9163288" y="5100049"/>
            <a:ext cx="703131" cy="576527"/>
          </a:xfrm>
          <a:prstGeom prst="bentConnector3">
            <a:avLst>
              <a:gd name="adj1" fmla="val 50000"/>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9" name="Grafik 168" descr="Database med massiv udfyldning">
            <a:extLst>
              <a:ext uri="{FF2B5EF4-FFF2-40B4-BE49-F238E27FC236}">
                <a16:creationId xmlns:a16="http://schemas.microsoft.com/office/drawing/2014/main" id="{1636D4A5-581F-B97F-7B22-1141E8A0DC1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202" y="3815433"/>
            <a:ext cx="428263" cy="428263"/>
          </a:xfrm>
          <a:prstGeom prst="rect">
            <a:avLst/>
          </a:prstGeom>
        </p:spPr>
      </p:pic>
      <p:sp>
        <p:nvSpPr>
          <p:cNvPr id="170" name="Tekstfelt 169">
            <a:extLst>
              <a:ext uri="{FF2B5EF4-FFF2-40B4-BE49-F238E27FC236}">
                <a16:creationId xmlns:a16="http://schemas.microsoft.com/office/drawing/2014/main" id="{1A277453-1E21-032D-15A9-141A48E03C94}"/>
              </a:ext>
            </a:extLst>
          </p:cNvPr>
          <p:cNvSpPr txBox="1"/>
          <p:nvPr/>
        </p:nvSpPr>
        <p:spPr>
          <a:xfrm>
            <a:off x="374727" y="3236561"/>
            <a:ext cx="1334837" cy="435889"/>
          </a:xfrm>
          <a:prstGeom prst="rect">
            <a:avLst/>
          </a:prstGeom>
          <a:noFill/>
        </p:spPr>
        <p:txBody>
          <a:bodyPr wrap="square" lIns="0" tIns="0" rIns="0" bIns="0" rtlCol="0">
            <a:spAutoFit/>
          </a:bodyPr>
          <a:lstStyle/>
          <a:p>
            <a:pPr algn="ctr">
              <a:lnSpc>
                <a:spcPct val="125000"/>
              </a:lnSpc>
            </a:pPr>
            <a:r>
              <a:rPr lang="da-DK" sz="1200" b="1" dirty="0"/>
              <a:t>Egne it-systemer</a:t>
            </a:r>
          </a:p>
        </p:txBody>
      </p:sp>
      <p:sp>
        <p:nvSpPr>
          <p:cNvPr id="171" name="Rektangel 170">
            <a:extLst>
              <a:ext uri="{FF2B5EF4-FFF2-40B4-BE49-F238E27FC236}">
                <a16:creationId xmlns:a16="http://schemas.microsoft.com/office/drawing/2014/main" id="{902317BC-7007-6D73-CB47-45E7A889EEFB}"/>
              </a:ext>
            </a:extLst>
          </p:cNvPr>
          <p:cNvSpPr/>
          <p:nvPr/>
        </p:nvSpPr>
        <p:spPr>
          <a:xfrm>
            <a:off x="10890425" y="4494600"/>
            <a:ext cx="269602" cy="814052"/>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72" name="Pil: nedad 171">
            <a:extLst>
              <a:ext uri="{FF2B5EF4-FFF2-40B4-BE49-F238E27FC236}">
                <a16:creationId xmlns:a16="http://schemas.microsoft.com/office/drawing/2014/main" id="{FF2049F2-3CD7-14DE-5BD7-BE69F55EDF4B}"/>
              </a:ext>
            </a:extLst>
          </p:cNvPr>
          <p:cNvSpPr/>
          <p:nvPr/>
        </p:nvSpPr>
        <p:spPr>
          <a:xfrm rot="10800000">
            <a:off x="767134" y="4740547"/>
            <a:ext cx="481683" cy="65755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74" name="Tekstfelt 173">
            <a:extLst>
              <a:ext uri="{FF2B5EF4-FFF2-40B4-BE49-F238E27FC236}">
                <a16:creationId xmlns:a16="http://schemas.microsoft.com/office/drawing/2014/main" id="{6B7A4718-2CD8-423A-6185-0D3D175A35A0}"/>
              </a:ext>
            </a:extLst>
          </p:cNvPr>
          <p:cNvSpPr txBox="1"/>
          <p:nvPr/>
        </p:nvSpPr>
        <p:spPr>
          <a:xfrm>
            <a:off x="242868" y="862235"/>
            <a:ext cx="2596636" cy="923330"/>
          </a:xfrm>
          <a:prstGeom prst="rect">
            <a:avLst/>
          </a:prstGeom>
          <a:noFill/>
        </p:spPr>
        <p:txBody>
          <a:bodyPr wrap="square">
            <a:spAutoFit/>
          </a:bodyPr>
          <a:lstStyle/>
          <a:p>
            <a:r>
              <a:rPr lang="da-DK" sz="1800" b="1" dirty="0"/>
              <a:t>Muligheder med den nye ODIN-løsning</a:t>
            </a:r>
            <a:endParaRPr lang="da-DK" b="1" dirty="0"/>
          </a:p>
        </p:txBody>
      </p:sp>
    </p:spTree>
    <p:extLst>
      <p:ext uri="{BB962C8B-B14F-4D97-AF65-F5344CB8AC3E}">
        <p14:creationId xmlns:p14="http://schemas.microsoft.com/office/powerpoint/2010/main" val="94491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5EFFF76-6A61-31B6-A81C-C00F4AA16F95}"/>
              </a:ext>
            </a:extLst>
          </p:cNvPr>
          <p:cNvSpPr/>
          <p:nvPr/>
        </p:nvSpPr>
        <p:spPr>
          <a:xfrm>
            <a:off x="6675673" y="2865694"/>
            <a:ext cx="2562322" cy="3295372"/>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6" name="Rektangel 5">
            <a:extLst>
              <a:ext uri="{FF2B5EF4-FFF2-40B4-BE49-F238E27FC236}">
                <a16:creationId xmlns:a16="http://schemas.microsoft.com/office/drawing/2014/main" id="{F04B8F9B-F16F-D84C-1C52-8128895417ED}"/>
              </a:ext>
            </a:extLst>
          </p:cNvPr>
          <p:cNvSpPr/>
          <p:nvPr/>
        </p:nvSpPr>
        <p:spPr>
          <a:xfrm>
            <a:off x="876474" y="2857464"/>
            <a:ext cx="2562322" cy="32953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7" name="Rektangel 6">
            <a:extLst>
              <a:ext uri="{FF2B5EF4-FFF2-40B4-BE49-F238E27FC236}">
                <a16:creationId xmlns:a16="http://schemas.microsoft.com/office/drawing/2014/main" id="{99AB4476-EFD3-7B51-B7F0-901206DB3C73}"/>
              </a:ext>
            </a:extLst>
          </p:cNvPr>
          <p:cNvSpPr/>
          <p:nvPr/>
        </p:nvSpPr>
        <p:spPr>
          <a:xfrm>
            <a:off x="3573898" y="3027333"/>
            <a:ext cx="2806323" cy="28899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9" name="Titel 1">
            <a:extLst>
              <a:ext uri="{FF2B5EF4-FFF2-40B4-BE49-F238E27FC236}">
                <a16:creationId xmlns:a16="http://schemas.microsoft.com/office/drawing/2014/main" id="{B6165B3D-5C82-BD5C-FA64-9B17B5E57C64}"/>
              </a:ext>
            </a:extLst>
          </p:cNvPr>
          <p:cNvSpPr txBox="1">
            <a:spLocks/>
          </p:cNvSpPr>
          <p:nvPr/>
        </p:nvSpPr>
        <p:spPr>
          <a:xfrm>
            <a:off x="799308" y="1074171"/>
            <a:ext cx="10590208" cy="1056461"/>
          </a:xfrm>
          <a:prstGeom prst="rect">
            <a:avLst/>
          </a:prstGeom>
        </p:spPr>
        <p:txBody>
          <a:bodyPr vert="horz" lIns="0" tIns="0" rIns="0" bIns="0" rtlCol="0" anchor="t" anchorCtr="0">
            <a:noAutofit/>
          </a:bodyPr>
          <a:lst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a:lstStyle>
          <a:p>
            <a:r>
              <a:rPr lang="da-DK" dirty="0"/>
              <a:t>ODIN2 giver mulighed for at genanvende</a:t>
            </a:r>
            <a:r>
              <a:rPr lang="da-DK"/>
              <a:t> data </a:t>
            </a:r>
            <a:endParaRPr lang="da-DK" dirty="0"/>
          </a:p>
        </p:txBody>
      </p:sp>
      <p:grpSp>
        <p:nvGrpSpPr>
          <p:cNvPr id="10" name="Gruppe 9">
            <a:extLst>
              <a:ext uri="{FF2B5EF4-FFF2-40B4-BE49-F238E27FC236}">
                <a16:creationId xmlns:a16="http://schemas.microsoft.com/office/drawing/2014/main" id="{327D6AE1-8E1F-5AAA-3D1E-577699912AD1}"/>
              </a:ext>
            </a:extLst>
          </p:cNvPr>
          <p:cNvGrpSpPr/>
          <p:nvPr/>
        </p:nvGrpSpPr>
        <p:grpSpPr>
          <a:xfrm>
            <a:off x="4517753" y="3109523"/>
            <a:ext cx="918617" cy="918617"/>
            <a:chOff x="5368751" y="3195388"/>
            <a:chExt cx="1210803" cy="1210803"/>
          </a:xfrm>
        </p:grpSpPr>
        <p:pic>
          <p:nvPicPr>
            <p:cNvPr id="12" name="Grafik 11" descr="Skærm med massiv udfyldning">
              <a:extLst>
                <a:ext uri="{FF2B5EF4-FFF2-40B4-BE49-F238E27FC236}">
                  <a16:creationId xmlns:a16="http://schemas.microsoft.com/office/drawing/2014/main" id="{E81D50BF-86BE-D9A0-10F8-F2A94164417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8751" y="3195388"/>
              <a:ext cx="1210803" cy="1210803"/>
            </a:xfrm>
            <a:prstGeom prst="rect">
              <a:avLst/>
            </a:prstGeom>
          </p:spPr>
        </p:pic>
        <p:sp>
          <p:nvSpPr>
            <p:cNvPr id="16" name="Tekstfelt 15">
              <a:extLst>
                <a:ext uri="{FF2B5EF4-FFF2-40B4-BE49-F238E27FC236}">
                  <a16:creationId xmlns:a16="http://schemas.microsoft.com/office/drawing/2014/main" id="{662C36F3-38D4-4F8C-1FD5-2B2ECCA12530}"/>
                </a:ext>
              </a:extLst>
            </p:cNvPr>
            <p:cNvSpPr txBox="1"/>
            <p:nvPr/>
          </p:nvSpPr>
          <p:spPr>
            <a:xfrm>
              <a:off x="5724899" y="3607224"/>
              <a:ext cx="584391" cy="205056"/>
            </a:xfrm>
            <a:prstGeom prst="rect">
              <a:avLst/>
            </a:prstGeom>
            <a:noFill/>
          </p:spPr>
          <p:txBody>
            <a:bodyPr wrap="square" lIns="0" tIns="0" rIns="0" bIns="0" rtlCol="0">
              <a:spAutoFit/>
            </a:bodyPr>
            <a:lstStyle/>
            <a:p>
              <a:pPr>
                <a:lnSpc>
                  <a:spcPct val="125000"/>
                </a:lnSpc>
              </a:pPr>
              <a:r>
                <a:rPr lang="da-DK" sz="900" dirty="0"/>
                <a:t>ODIN2</a:t>
              </a:r>
            </a:p>
          </p:txBody>
        </p:sp>
      </p:grpSp>
      <p:pic>
        <p:nvPicPr>
          <p:cNvPr id="19" name="Grafik 13" descr="Tastatur kontur">
            <a:extLst>
              <a:ext uri="{FF2B5EF4-FFF2-40B4-BE49-F238E27FC236}">
                <a16:creationId xmlns:a16="http://schemas.microsoft.com/office/drawing/2014/main" id="{ABC264C9-7B13-E7A4-3613-19796E102D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0190" y="3726270"/>
            <a:ext cx="693741" cy="693741"/>
          </a:xfrm>
          <a:prstGeom prst="rect">
            <a:avLst/>
          </a:prstGeom>
        </p:spPr>
      </p:pic>
      <p:sp>
        <p:nvSpPr>
          <p:cNvPr id="22" name="Rektangel 21">
            <a:extLst>
              <a:ext uri="{FF2B5EF4-FFF2-40B4-BE49-F238E27FC236}">
                <a16:creationId xmlns:a16="http://schemas.microsoft.com/office/drawing/2014/main" id="{FA5F2F82-CA53-5B07-F50E-A72EA4D5CDE2}"/>
              </a:ext>
            </a:extLst>
          </p:cNvPr>
          <p:cNvSpPr/>
          <p:nvPr/>
        </p:nvSpPr>
        <p:spPr>
          <a:xfrm>
            <a:off x="1220856" y="3027333"/>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Vagtcentral-systemer</a:t>
            </a:r>
          </a:p>
        </p:txBody>
      </p:sp>
      <p:sp>
        <p:nvSpPr>
          <p:cNvPr id="29" name="Rektangel 28">
            <a:extLst>
              <a:ext uri="{FF2B5EF4-FFF2-40B4-BE49-F238E27FC236}">
                <a16:creationId xmlns:a16="http://schemas.microsoft.com/office/drawing/2014/main" id="{BB2552A1-6B69-E4A7-6C13-FEFEFC815761}"/>
              </a:ext>
            </a:extLst>
          </p:cNvPr>
          <p:cNvSpPr/>
          <p:nvPr/>
        </p:nvSpPr>
        <p:spPr>
          <a:xfrm>
            <a:off x="1220856" y="4010863"/>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HR-systemer</a:t>
            </a:r>
          </a:p>
        </p:txBody>
      </p:sp>
      <p:sp>
        <p:nvSpPr>
          <p:cNvPr id="30" name="Rektangel 29">
            <a:extLst>
              <a:ext uri="{FF2B5EF4-FFF2-40B4-BE49-F238E27FC236}">
                <a16:creationId xmlns:a16="http://schemas.microsoft.com/office/drawing/2014/main" id="{6DBBC1C9-EDC7-19BC-491C-3DBAC6A9EDEC}"/>
              </a:ext>
            </a:extLst>
          </p:cNvPr>
          <p:cNvSpPr/>
          <p:nvPr/>
        </p:nvSpPr>
        <p:spPr>
          <a:xfrm>
            <a:off x="1220855" y="4514497"/>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Økonomisystemer</a:t>
            </a:r>
          </a:p>
        </p:txBody>
      </p:sp>
      <p:sp>
        <p:nvSpPr>
          <p:cNvPr id="31" name="Rektangel 30">
            <a:extLst>
              <a:ext uri="{FF2B5EF4-FFF2-40B4-BE49-F238E27FC236}">
                <a16:creationId xmlns:a16="http://schemas.microsoft.com/office/drawing/2014/main" id="{65CAFD2F-923A-B04B-052D-38DAF6077A6C}"/>
              </a:ext>
            </a:extLst>
          </p:cNvPr>
          <p:cNvSpPr/>
          <p:nvPr/>
        </p:nvSpPr>
        <p:spPr>
          <a:xfrm>
            <a:off x="1220855" y="3519098"/>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Beredskabssystemer</a:t>
            </a:r>
          </a:p>
        </p:txBody>
      </p:sp>
      <p:sp>
        <p:nvSpPr>
          <p:cNvPr id="32" name="Rektangel 31">
            <a:extLst>
              <a:ext uri="{FF2B5EF4-FFF2-40B4-BE49-F238E27FC236}">
                <a16:creationId xmlns:a16="http://schemas.microsoft.com/office/drawing/2014/main" id="{3F8EC39D-DC81-50C9-85A7-CC89DA3355A0}"/>
              </a:ext>
            </a:extLst>
          </p:cNvPr>
          <p:cNvSpPr/>
          <p:nvPr/>
        </p:nvSpPr>
        <p:spPr>
          <a:xfrm>
            <a:off x="1220854" y="5064698"/>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BI-løsninger</a:t>
            </a:r>
          </a:p>
        </p:txBody>
      </p:sp>
      <p:sp>
        <p:nvSpPr>
          <p:cNvPr id="33" name="Rektangel 32">
            <a:extLst>
              <a:ext uri="{FF2B5EF4-FFF2-40B4-BE49-F238E27FC236}">
                <a16:creationId xmlns:a16="http://schemas.microsoft.com/office/drawing/2014/main" id="{CD5592C8-A7BD-1A43-9B1F-2F86394798F8}"/>
              </a:ext>
            </a:extLst>
          </p:cNvPr>
          <p:cNvSpPr/>
          <p:nvPr/>
        </p:nvSpPr>
        <p:spPr>
          <a:xfrm>
            <a:off x="1220854" y="5614899"/>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a:t>
            </a:r>
          </a:p>
        </p:txBody>
      </p:sp>
      <p:cxnSp>
        <p:nvCxnSpPr>
          <p:cNvPr id="41" name="Lige pilforbindelse 40">
            <a:extLst>
              <a:ext uri="{FF2B5EF4-FFF2-40B4-BE49-F238E27FC236}">
                <a16:creationId xmlns:a16="http://schemas.microsoft.com/office/drawing/2014/main" id="{01B5C966-E924-1F71-AF59-832999253962}"/>
              </a:ext>
            </a:extLst>
          </p:cNvPr>
          <p:cNvCxnSpPr>
            <a:stCxn id="33" idx="3"/>
          </p:cNvCxnSpPr>
          <p:nvPr/>
        </p:nvCxnSpPr>
        <p:spPr>
          <a:xfrm flipV="1">
            <a:off x="3098957" y="4385913"/>
            <a:ext cx="1032516" cy="138015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Lige pilforbindelse 41">
            <a:extLst>
              <a:ext uri="{FF2B5EF4-FFF2-40B4-BE49-F238E27FC236}">
                <a16:creationId xmlns:a16="http://schemas.microsoft.com/office/drawing/2014/main" id="{F5D99ACA-23FF-722B-7861-2860FB1951FB}"/>
              </a:ext>
            </a:extLst>
          </p:cNvPr>
          <p:cNvCxnSpPr>
            <a:cxnSpLocks/>
            <a:stCxn id="22" idx="3"/>
          </p:cNvCxnSpPr>
          <p:nvPr/>
        </p:nvCxnSpPr>
        <p:spPr>
          <a:xfrm>
            <a:off x="3098959" y="3178502"/>
            <a:ext cx="1032514" cy="120741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Lige pilforbindelse 42">
            <a:extLst>
              <a:ext uri="{FF2B5EF4-FFF2-40B4-BE49-F238E27FC236}">
                <a16:creationId xmlns:a16="http://schemas.microsoft.com/office/drawing/2014/main" id="{FA37F1D7-A517-3307-B472-FC767C5D910C}"/>
              </a:ext>
            </a:extLst>
          </p:cNvPr>
          <p:cNvCxnSpPr>
            <a:cxnSpLocks/>
            <a:stCxn id="31" idx="3"/>
          </p:cNvCxnSpPr>
          <p:nvPr/>
        </p:nvCxnSpPr>
        <p:spPr>
          <a:xfrm>
            <a:off x="3098958" y="3670267"/>
            <a:ext cx="1032515" cy="7430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Lige pilforbindelse 43">
            <a:extLst>
              <a:ext uri="{FF2B5EF4-FFF2-40B4-BE49-F238E27FC236}">
                <a16:creationId xmlns:a16="http://schemas.microsoft.com/office/drawing/2014/main" id="{33A3111F-FE6A-57AB-77F8-9021B6CDCECA}"/>
              </a:ext>
            </a:extLst>
          </p:cNvPr>
          <p:cNvCxnSpPr>
            <a:cxnSpLocks/>
            <a:stCxn id="29" idx="3"/>
          </p:cNvCxnSpPr>
          <p:nvPr/>
        </p:nvCxnSpPr>
        <p:spPr>
          <a:xfrm>
            <a:off x="3098959" y="4162032"/>
            <a:ext cx="1032514" cy="26246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Lige pilforbindelse 44">
            <a:extLst>
              <a:ext uri="{FF2B5EF4-FFF2-40B4-BE49-F238E27FC236}">
                <a16:creationId xmlns:a16="http://schemas.microsoft.com/office/drawing/2014/main" id="{A700CD19-C9AC-2939-0945-4FC81DC71D94}"/>
              </a:ext>
            </a:extLst>
          </p:cNvPr>
          <p:cNvCxnSpPr>
            <a:cxnSpLocks/>
            <a:stCxn id="30" idx="3"/>
          </p:cNvCxnSpPr>
          <p:nvPr/>
        </p:nvCxnSpPr>
        <p:spPr>
          <a:xfrm flipV="1">
            <a:off x="3098958" y="4361094"/>
            <a:ext cx="1011351" cy="30457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F5731D56-F6F6-F369-B70C-794DF9B5975A}"/>
              </a:ext>
            </a:extLst>
          </p:cNvPr>
          <p:cNvCxnSpPr>
            <a:cxnSpLocks/>
            <a:stCxn id="32" idx="3"/>
          </p:cNvCxnSpPr>
          <p:nvPr/>
        </p:nvCxnSpPr>
        <p:spPr>
          <a:xfrm flipV="1">
            <a:off x="3098957" y="4411345"/>
            <a:ext cx="1032516" cy="80452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Tekstfelt 46">
            <a:extLst>
              <a:ext uri="{FF2B5EF4-FFF2-40B4-BE49-F238E27FC236}">
                <a16:creationId xmlns:a16="http://schemas.microsoft.com/office/drawing/2014/main" id="{3344CFB3-F837-3203-B54D-C333C05F9B5C}"/>
              </a:ext>
            </a:extLst>
          </p:cNvPr>
          <p:cNvSpPr txBox="1"/>
          <p:nvPr/>
        </p:nvSpPr>
        <p:spPr>
          <a:xfrm>
            <a:off x="4601205" y="4293264"/>
            <a:ext cx="835165" cy="170881"/>
          </a:xfrm>
          <a:prstGeom prst="rect">
            <a:avLst/>
          </a:prstGeom>
          <a:noFill/>
        </p:spPr>
        <p:txBody>
          <a:bodyPr wrap="none" lIns="0" tIns="0" rIns="0" bIns="0" rtlCol="0">
            <a:spAutoFit/>
          </a:bodyPr>
          <a:lstStyle/>
          <a:p>
            <a:pPr>
              <a:lnSpc>
                <a:spcPct val="125000"/>
              </a:lnSpc>
            </a:pPr>
            <a:r>
              <a:rPr lang="da-DK" sz="1000" dirty="0"/>
              <a:t>Indberetning</a:t>
            </a:r>
          </a:p>
        </p:txBody>
      </p:sp>
      <p:pic>
        <p:nvPicPr>
          <p:cNvPr id="48" name="Grafik 47" descr="Computer med massiv udfyldning">
            <a:extLst>
              <a:ext uri="{FF2B5EF4-FFF2-40B4-BE49-F238E27FC236}">
                <a16:creationId xmlns:a16="http://schemas.microsoft.com/office/drawing/2014/main" id="{69205DD5-DDE4-8A64-89DC-A9817110C82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52441" y="4577900"/>
            <a:ext cx="914400" cy="914400"/>
          </a:xfrm>
          <a:prstGeom prst="rect">
            <a:avLst/>
          </a:prstGeom>
        </p:spPr>
      </p:pic>
      <p:sp>
        <p:nvSpPr>
          <p:cNvPr id="49" name="Tekstfelt 48">
            <a:extLst>
              <a:ext uri="{FF2B5EF4-FFF2-40B4-BE49-F238E27FC236}">
                <a16:creationId xmlns:a16="http://schemas.microsoft.com/office/drawing/2014/main" id="{ECAA64DE-1DA5-83B9-ABD5-1AC561BAD0C2}"/>
              </a:ext>
            </a:extLst>
          </p:cNvPr>
          <p:cNvSpPr txBox="1"/>
          <p:nvPr/>
        </p:nvSpPr>
        <p:spPr>
          <a:xfrm>
            <a:off x="4674668" y="4882165"/>
            <a:ext cx="344646" cy="170881"/>
          </a:xfrm>
          <a:prstGeom prst="rect">
            <a:avLst/>
          </a:prstGeom>
          <a:noFill/>
        </p:spPr>
        <p:txBody>
          <a:bodyPr wrap="none" lIns="0" tIns="0" rIns="0" bIns="0" rtlCol="0">
            <a:spAutoFit/>
          </a:bodyPr>
          <a:lstStyle/>
          <a:p>
            <a:pPr>
              <a:lnSpc>
                <a:spcPct val="125000"/>
              </a:lnSpc>
            </a:pPr>
            <a:r>
              <a:rPr lang="da-DK" sz="1000" dirty="0"/>
              <a:t>IDUN</a:t>
            </a:r>
          </a:p>
        </p:txBody>
      </p:sp>
      <p:sp>
        <p:nvSpPr>
          <p:cNvPr id="50" name="Tekstfelt 49">
            <a:extLst>
              <a:ext uri="{FF2B5EF4-FFF2-40B4-BE49-F238E27FC236}">
                <a16:creationId xmlns:a16="http://schemas.microsoft.com/office/drawing/2014/main" id="{82CC25C2-00AA-72EC-F960-0FF69FA73A9F}"/>
              </a:ext>
            </a:extLst>
          </p:cNvPr>
          <p:cNvSpPr txBox="1"/>
          <p:nvPr/>
        </p:nvSpPr>
        <p:spPr>
          <a:xfrm>
            <a:off x="4630190" y="5402419"/>
            <a:ext cx="819135" cy="170881"/>
          </a:xfrm>
          <a:prstGeom prst="rect">
            <a:avLst/>
          </a:prstGeom>
          <a:noFill/>
        </p:spPr>
        <p:txBody>
          <a:bodyPr wrap="none" lIns="0" tIns="0" rIns="0" bIns="0" rtlCol="0">
            <a:spAutoFit/>
          </a:bodyPr>
          <a:lstStyle/>
          <a:p>
            <a:pPr>
              <a:lnSpc>
                <a:spcPct val="125000"/>
              </a:lnSpc>
            </a:pPr>
            <a:r>
              <a:rPr lang="da-DK" sz="1000" dirty="0"/>
              <a:t>Datavarehus</a:t>
            </a:r>
          </a:p>
        </p:txBody>
      </p:sp>
      <p:sp>
        <p:nvSpPr>
          <p:cNvPr id="51" name="Rektangel 50">
            <a:extLst>
              <a:ext uri="{FF2B5EF4-FFF2-40B4-BE49-F238E27FC236}">
                <a16:creationId xmlns:a16="http://schemas.microsoft.com/office/drawing/2014/main" id="{355258DE-88F3-ED08-11AC-F2D1CF629309}"/>
              </a:ext>
            </a:extLst>
          </p:cNvPr>
          <p:cNvSpPr/>
          <p:nvPr/>
        </p:nvSpPr>
        <p:spPr>
          <a:xfrm>
            <a:off x="7017785" y="3016919"/>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DAR</a:t>
            </a:r>
          </a:p>
        </p:txBody>
      </p:sp>
      <p:sp>
        <p:nvSpPr>
          <p:cNvPr id="52" name="Rektangel 51">
            <a:extLst>
              <a:ext uri="{FF2B5EF4-FFF2-40B4-BE49-F238E27FC236}">
                <a16:creationId xmlns:a16="http://schemas.microsoft.com/office/drawing/2014/main" id="{284CAE79-7D16-8836-21F8-AE49B67FFFA3}"/>
              </a:ext>
            </a:extLst>
          </p:cNvPr>
          <p:cNvSpPr/>
          <p:nvPr/>
        </p:nvSpPr>
        <p:spPr>
          <a:xfrm>
            <a:off x="7017785" y="4000449"/>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CVR</a:t>
            </a:r>
          </a:p>
        </p:txBody>
      </p:sp>
      <p:sp>
        <p:nvSpPr>
          <p:cNvPr id="53" name="Rektangel 52">
            <a:extLst>
              <a:ext uri="{FF2B5EF4-FFF2-40B4-BE49-F238E27FC236}">
                <a16:creationId xmlns:a16="http://schemas.microsoft.com/office/drawing/2014/main" id="{B13E425C-D547-AC13-15C8-C1031E4BE14E}"/>
              </a:ext>
            </a:extLst>
          </p:cNvPr>
          <p:cNvSpPr/>
          <p:nvPr/>
        </p:nvSpPr>
        <p:spPr>
          <a:xfrm>
            <a:off x="7017784" y="4504083"/>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CPR</a:t>
            </a:r>
          </a:p>
        </p:txBody>
      </p:sp>
      <p:sp>
        <p:nvSpPr>
          <p:cNvPr id="54" name="Rektangel 53">
            <a:extLst>
              <a:ext uri="{FF2B5EF4-FFF2-40B4-BE49-F238E27FC236}">
                <a16:creationId xmlns:a16="http://schemas.microsoft.com/office/drawing/2014/main" id="{06A2BE02-59C7-9E23-FE99-C9F54F6D556F}"/>
              </a:ext>
            </a:extLst>
          </p:cNvPr>
          <p:cNvSpPr/>
          <p:nvPr/>
        </p:nvSpPr>
        <p:spPr>
          <a:xfrm>
            <a:off x="7017784" y="3508684"/>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BBR</a:t>
            </a:r>
          </a:p>
        </p:txBody>
      </p:sp>
      <p:sp>
        <p:nvSpPr>
          <p:cNvPr id="55" name="Rektangel 54">
            <a:extLst>
              <a:ext uri="{FF2B5EF4-FFF2-40B4-BE49-F238E27FC236}">
                <a16:creationId xmlns:a16="http://schemas.microsoft.com/office/drawing/2014/main" id="{8764B4EE-C8FA-1508-2A2B-19D5C56067A9}"/>
              </a:ext>
            </a:extLst>
          </p:cNvPr>
          <p:cNvSpPr/>
          <p:nvPr/>
        </p:nvSpPr>
        <p:spPr>
          <a:xfrm>
            <a:off x="7017783" y="5054284"/>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Motorregister</a:t>
            </a:r>
          </a:p>
        </p:txBody>
      </p:sp>
      <p:sp>
        <p:nvSpPr>
          <p:cNvPr id="56" name="Rektangel 55">
            <a:extLst>
              <a:ext uri="{FF2B5EF4-FFF2-40B4-BE49-F238E27FC236}">
                <a16:creationId xmlns:a16="http://schemas.microsoft.com/office/drawing/2014/main" id="{D5920554-ABE6-F745-6D99-FDE179140EE0}"/>
              </a:ext>
            </a:extLst>
          </p:cNvPr>
          <p:cNvSpPr/>
          <p:nvPr/>
        </p:nvSpPr>
        <p:spPr>
          <a:xfrm>
            <a:off x="7017783" y="5604485"/>
            <a:ext cx="1878103" cy="302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Redningsnummer.dk</a:t>
            </a:r>
          </a:p>
        </p:txBody>
      </p:sp>
      <p:sp>
        <p:nvSpPr>
          <p:cNvPr id="57" name="Tekstfelt 56">
            <a:extLst>
              <a:ext uri="{FF2B5EF4-FFF2-40B4-BE49-F238E27FC236}">
                <a16:creationId xmlns:a16="http://schemas.microsoft.com/office/drawing/2014/main" id="{78C3EF99-1329-699B-968F-63786606AA88}"/>
              </a:ext>
            </a:extLst>
          </p:cNvPr>
          <p:cNvSpPr txBox="1"/>
          <p:nvPr/>
        </p:nvSpPr>
        <p:spPr>
          <a:xfrm>
            <a:off x="876474" y="2303359"/>
            <a:ext cx="2562322" cy="435889"/>
          </a:xfrm>
          <a:prstGeom prst="rect">
            <a:avLst/>
          </a:prstGeom>
          <a:noFill/>
        </p:spPr>
        <p:txBody>
          <a:bodyPr wrap="square" lIns="0" tIns="0" rIns="0" bIns="0" rtlCol="0">
            <a:spAutoFit/>
          </a:bodyPr>
          <a:lstStyle/>
          <a:p>
            <a:pPr algn="ctr">
              <a:lnSpc>
                <a:spcPct val="125000"/>
              </a:lnSpc>
            </a:pPr>
            <a:r>
              <a:rPr lang="da-DK" sz="1200" b="1" dirty="0"/>
              <a:t>Genbrug af redningsberedskabernes data</a:t>
            </a:r>
          </a:p>
        </p:txBody>
      </p:sp>
      <p:sp>
        <p:nvSpPr>
          <p:cNvPr id="58" name="Tekstfelt 57">
            <a:extLst>
              <a:ext uri="{FF2B5EF4-FFF2-40B4-BE49-F238E27FC236}">
                <a16:creationId xmlns:a16="http://schemas.microsoft.com/office/drawing/2014/main" id="{6FD50696-A411-BC38-0FC4-5C3A2231A45D}"/>
              </a:ext>
            </a:extLst>
          </p:cNvPr>
          <p:cNvSpPr txBox="1"/>
          <p:nvPr/>
        </p:nvSpPr>
        <p:spPr>
          <a:xfrm>
            <a:off x="6540760" y="2295207"/>
            <a:ext cx="2789852" cy="435889"/>
          </a:xfrm>
          <a:prstGeom prst="rect">
            <a:avLst/>
          </a:prstGeom>
          <a:noFill/>
        </p:spPr>
        <p:txBody>
          <a:bodyPr wrap="square" lIns="0" tIns="0" rIns="0" bIns="0" rtlCol="0">
            <a:spAutoFit/>
          </a:bodyPr>
          <a:lstStyle/>
          <a:p>
            <a:pPr algn="ctr">
              <a:lnSpc>
                <a:spcPct val="125000"/>
              </a:lnSpc>
            </a:pPr>
            <a:r>
              <a:rPr lang="da-DK" sz="1200" b="1" dirty="0"/>
              <a:t>Validering og berigelse gennem nationale datakilder</a:t>
            </a:r>
          </a:p>
        </p:txBody>
      </p:sp>
      <p:cxnSp>
        <p:nvCxnSpPr>
          <p:cNvPr id="59" name="Lige pilforbindelse 58">
            <a:extLst>
              <a:ext uri="{FF2B5EF4-FFF2-40B4-BE49-F238E27FC236}">
                <a16:creationId xmlns:a16="http://schemas.microsoft.com/office/drawing/2014/main" id="{E48B28E6-ED55-87DB-F428-45C229373BFE}"/>
              </a:ext>
            </a:extLst>
          </p:cNvPr>
          <p:cNvCxnSpPr>
            <a:cxnSpLocks/>
            <a:stCxn id="51" idx="1"/>
          </p:cNvCxnSpPr>
          <p:nvPr/>
        </p:nvCxnSpPr>
        <p:spPr>
          <a:xfrm flipH="1">
            <a:off x="5775060" y="3168088"/>
            <a:ext cx="1242725" cy="124325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Lige pilforbindelse 59">
            <a:extLst>
              <a:ext uri="{FF2B5EF4-FFF2-40B4-BE49-F238E27FC236}">
                <a16:creationId xmlns:a16="http://schemas.microsoft.com/office/drawing/2014/main" id="{45EB53AC-245F-88F9-90BC-6B75F19783DB}"/>
              </a:ext>
            </a:extLst>
          </p:cNvPr>
          <p:cNvCxnSpPr>
            <a:cxnSpLocks/>
            <a:stCxn id="54" idx="1"/>
          </p:cNvCxnSpPr>
          <p:nvPr/>
        </p:nvCxnSpPr>
        <p:spPr>
          <a:xfrm flipH="1">
            <a:off x="5830259" y="3659853"/>
            <a:ext cx="1187525" cy="75149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Lige pilforbindelse 60">
            <a:extLst>
              <a:ext uri="{FF2B5EF4-FFF2-40B4-BE49-F238E27FC236}">
                <a16:creationId xmlns:a16="http://schemas.microsoft.com/office/drawing/2014/main" id="{2A37D1DC-6718-615F-0DA8-CDDCF436179F}"/>
              </a:ext>
            </a:extLst>
          </p:cNvPr>
          <p:cNvCxnSpPr>
            <a:cxnSpLocks/>
            <a:stCxn id="52" idx="1"/>
          </p:cNvCxnSpPr>
          <p:nvPr/>
        </p:nvCxnSpPr>
        <p:spPr>
          <a:xfrm flipH="1">
            <a:off x="5822648" y="4151618"/>
            <a:ext cx="1195137" cy="26839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Lige pilforbindelse 61">
            <a:extLst>
              <a:ext uri="{FF2B5EF4-FFF2-40B4-BE49-F238E27FC236}">
                <a16:creationId xmlns:a16="http://schemas.microsoft.com/office/drawing/2014/main" id="{CF1C5F80-EF88-40F0-C7C4-72FF95C5E06C}"/>
              </a:ext>
            </a:extLst>
          </p:cNvPr>
          <p:cNvCxnSpPr>
            <a:cxnSpLocks/>
            <a:stCxn id="53" idx="1"/>
          </p:cNvCxnSpPr>
          <p:nvPr/>
        </p:nvCxnSpPr>
        <p:spPr>
          <a:xfrm flipH="1" flipV="1">
            <a:off x="5830259" y="4428537"/>
            <a:ext cx="1187525" cy="22671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Lige pilforbindelse 62">
            <a:extLst>
              <a:ext uri="{FF2B5EF4-FFF2-40B4-BE49-F238E27FC236}">
                <a16:creationId xmlns:a16="http://schemas.microsoft.com/office/drawing/2014/main" id="{33039A20-5489-B75F-A985-541AB78C03EC}"/>
              </a:ext>
            </a:extLst>
          </p:cNvPr>
          <p:cNvCxnSpPr>
            <a:cxnSpLocks/>
            <a:stCxn id="55" idx="1"/>
          </p:cNvCxnSpPr>
          <p:nvPr/>
        </p:nvCxnSpPr>
        <p:spPr>
          <a:xfrm flipH="1" flipV="1">
            <a:off x="5860730" y="4426582"/>
            <a:ext cx="1157053" cy="77887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Lige pilforbindelse 63">
            <a:extLst>
              <a:ext uri="{FF2B5EF4-FFF2-40B4-BE49-F238E27FC236}">
                <a16:creationId xmlns:a16="http://schemas.microsoft.com/office/drawing/2014/main" id="{3489BA92-FA42-8800-218B-E838CEA7A7E9}"/>
              </a:ext>
            </a:extLst>
          </p:cNvPr>
          <p:cNvCxnSpPr>
            <a:cxnSpLocks/>
          </p:cNvCxnSpPr>
          <p:nvPr/>
        </p:nvCxnSpPr>
        <p:spPr>
          <a:xfrm flipH="1" flipV="1">
            <a:off x="5809095" y="4385913"/>
            <a:ext cx="1208688" cy="134140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F887D2EF-80E0-654C-861A-C4F18D447804}"/>
              </a:ext>
            </a:extLst>
          </p:cNvPr>
          <p:cNvSpPr/>
          <p:nvPr/>
        </p:nvSpPr>
        <p:spPr>
          <a:xfrm>
            <a:off x="4005292" y="4275597"/>
            <a:ext cx="261283" cy="261283"/>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66" name="Ellipse 65">
            <a:extLst>
              <a:ext uri="{FF2B5EF4-FFF2-40B4-BE49-F238E27FC236}">
                <a16:creationId xmlns:a16="http://schemas.microsoft.com/office/drawing/2014/main" id="{3749EE58-CE4F-BC19-CC86-5386CC76F6F7}"/>
              </a:ext>
            </a:extLst>
          </p:cNvPr>
          <p:cNvSpPr/>
          <p:nvPr/>
        </p:nvSpPr>
        <p:spPr>
          <a:xfrm>
            <a:off x="5717171" y="4273879"/>
            <a:ext cx="261283" cy="261283"/>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67" name="Pladsholder til tekst 2">
            <a:extLst>
              <a:ext uri="{FF2B5EF4-FFF2-40B4-BE49-F238E27FC236}">
                <a16:creationId xmlns:a16="http://schemas.microsoft.com/office/drawing/2014/main" id="{E3CA8646-895F-3072-8465-4853F92FD015}"/>
              </a:ext>
            </a:extLst>
          </p:cNvPr>
          <p:cNvSpPr>
            <a:spLocks noGrp="1"/>
          </p:cNvSpPr>
          <p:nvPr>
            <p:ph type="body" sz="quarter" idx="13"/>
          </p:nvPr>
        </p:nvSpPr>
        <p:spPr>
          <a:xfrm>
            <a:off x="799308" y="1641032"/>
            <a:ext cx="10590208" cy="557252"/>
          </a:xfrm>
        </p:spPr>
        <p:txBody>
          <a:bodyPr/>
          <a:lstStyle/>
          <a:p>
            <a:pPr marL="0" indent="0">
              <a:buNone/>
            </a:pPr>
            <a:r>
              <a:rPr lang="da-DK" sz="1200" dirty="0"/>
              <a:t>Det nye ODIN bygges op om et fleksibelt API, der understøtter udveksling af data. Målet er 1) at genanvende eksisterende data tæt på kilden samt 2) at validere og berige data gennem nationale datakilder.</a:t>
            </a:r>
          </a:p>
        </p:txBody>
      </p:sp>
    </p:spTree>
    <p:extLst>
      <p:ext uri="{BB962C8B-B14F-4D97-AF65-F5344CB8AC3E}">
        <p14:creationId xmlns:p14="http://schemas.microsoft.com/office/powerpoint/2010/main" val="56000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B6165B3D-5C82-BD5C-FA64-9B17B5E57C64}"/>
              </a:ext>
            </a:extLst>
          </p:cNvPr>
          <p:cNvSpPr txBox="1">
            <a:spLocks/>
          </p:cNvSpPr>
          <p:nvPr/>
        </p:nvSpPr>
        <p:spPr>
          <a:xfrm>
            <a:off x="799308" y="1050785"/>
            <a:ext cx="10590208" cy="1079847"/>
          </a:xfrm>
          <a:prstGeom prst="rect">
            <a:avLst/>
          </a:prstGeom>
        </p:spPr>
        <p:txBody>
          <a:bodyPr vert="horz" lIns="0" tIns="0" rIns="0" bIns="0" rtlCol="0" anchor="t" anchorCtr="0">
            <a:noAutofit/>
          </a:bodyPr>
          <a:lst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a:lstStyle>
          <a:p>
            <a:r>
              <a:rPr lang="da-DK" dirty="0"/>
              <a:t>Grundlæggende valg i udvikling af det nye ODIN</a:t>
            </a:r>
          </a:p>
        </p:txBody>
      </p:sp>
      <p:sp>
        <p:nvSpPr>
          <p:cNvPr id="67" name="Pladsholder til tekst 2">
            <a:extLst>
              <a:ext uri="{FF2B5EF4-FFF2-40B4-BE49-F238E27FC236}">
                <a16:creationId xmlns:a16="http://schemas.microsoft.com/office/drawing/2014/main" id="{E3CA8646-895F-3072-8465-4853F92FD015}"/>
              </a:ext>
            </a:extLst>
          </p:cNvPr>
          <p:cNvSpPr>
            <a:spLocks noGrp="1"/>
          </p:cNvSpPr>
          <p:nvPr>
            <p:ph type="body" sz="quarter" idx="13"/>
          </p:nvPr>
        </p:nvSpPr>
        <p:spPr>
          <a:xfrm>
            <a:off x="799308" y="1641032"/>
            <a:ext cx="10590208" cy="557252"/>
          </a:xfrm>
        </p:spPr>
        <p:txBody>
          <a:bodyPr/>
          <a:lstStyle/>
          <a:p>
            <a:pPr marL="0" indent="0">
              <a:buNone/>
            </a:pPr>
            <a:r>
              <a:rPr lang="da-DK" sz="1200" dirty="0"/>
              <a:t>I arbejdet med det nye ODIN er der taget beslutning om en række til og fravalg.</a:t>
            </a:r>
          </a:p>
        </p:txBody>
      </p:sp>
      <p:graphicFrame>
        <p:nvGraphicFramePr>
          <p:cNvPr id="4" name="Diagram 3">
            <a:extLst>
              <a:ext uri="{FF2B5EF4-FFF2-40B4-BE49-F238E27FC236}">
                <a16:creationId xmlns:a16="http://schemas.microsoft.com/office/drawing/2014/main" id="{A8C0048B-B45F-D263-F431-1EC5EAFB09E3}"/>
              </a:ext>
            </a:extLst>
          </p:cNvPr>
          <p:cNvGraphicFramePr/>
          <p:nvPr>
            <p:extLst>
              <p:ext uri="{D42A27DB-BD31-4B8C-83A1-F6EECF244321}">
                <p14:modId xmlns:p14="http://schemas.microsoft.com/office/powerpoint/2010/main" val="3052162741"/>
              </p:ext>
            </p:extLst>
          </p:nvPr>
        </p:nvGraphicFramePr>
        <p:xfrm>
          <a:off x="799308" y="2272426"/>
          <a:ext cx="7117492" cy="3018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90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286" y="3391282"/>
            <a:ext cx="9443796" cy="1472198"/>
          </a:xfrm>
        </p:spPr>
        <p:txBody>
          <a:bodyPr/>
          <a:lstStyle/>
          <a:p>
            <a:r>
              <a:rPr lang="da-DK" sz="4000" dirty="0"/>
              <a:t>Sammenhæng med IDUN-løsning</a:t>
            </a:r>
            <a:br>
              <a:rPr lang="da-DK" sz="4000" dirty="0"/>
            </a:br>
            <a:endParaRPr lang="da-DK" sz="1500" dirty="0">
              <a:latin typeface="+mn-lt"/>
              <a:ea typeface="+mn-ea"/>
              <a:cs typeface="+mn-cs"/>
            </a:endParaRPr>
          </a:p>
        </p:txBody>
      </p:sp>
      <p:sp>
        <p:nvSpPr>
          <p:cNvPr id="10" name="Pladsholder til dato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Pladsholder til sidefod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Pladsholder til slidenumm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193481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36">
            <a:extLst>
              <a:ext uri="{FF2B5EF4-FFF2-40B4-BE49-F238E27FC236}">
                <a16:creationId xmlns:a16="http://schemas.microsoft.com/office/drawing/2014/main" id="{182ED964-B55D-1C59-E255-536BDEED12FF}"/>
              </a:ext>
            </a:extLst>
          </p:cNvPr>
          <p:cNvSpPr/>
          <p:nvPr/>
        </p:nvSpPr>
        <p:spPr>
          <a:xfrm>
            <a:off x="6721476" y="828675"/>
            <a:ext cx="4668040" cy="5238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3" name="Titel 1">
            <a:extLst>
              <a:ext uri="{FF2B5EF4-FFF2-40B4-BE49-F238E27FC236}">
                <a16:creationId xmlns:a16="http://schemas.microsoft.com/office/drawing/2014/main" id="{961ACD32-DA01-B1E8-6B1E-EF7A0E5F3449}"/>
              </a:ext>
            </a:extLst>
          </p:cNvPr>
          <p:cNvSpPr txBox="1">
            <a:spLocks/>
          </p:cNvSpPr>
          <p:nvPr/>
        </p:nvSpPr>
        <p:spPr>
          <a:xfrm>
            <a:off x="799308" y="1010385"/>
            <a:ext cx="10590208" cy="489919"/>
          </a:xfrm>
          <a:prstGeom prst="rect">
            <a:avLst/>
          </a:prstGeom>
        </p:spPr>
        <p:txBody>
          <a:bodyPr vert="horz" lIns="0" tIns="0" rIns="0" bIns="0" rtlCol="0" anchor="t" anchorCtr="0">
            <a:noAutofit/>
          </a:bodyPr>
          <a:lst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a:lstStyle>
          <a:p>
            <a:r>
              <a:rPr lang="da-DK" dirty="0"/>
              <a:t>ODIN og IDUN</a:t>
            </a:r>
          </a:p>
        </p:txBody>
      </p:sp>
      <p:sp>
        <p:nvSpPr>
          <p:cNvPr id="22" name="Rektangel 21">
            <a:extLst>
              <a:ext uri="{FF2B5EF4-FFF2-40B4-BE49-F238E27FC236}">
                <a16:creationId xmlns:a16="http://schemas.microsoft.com/office/drawing/2014/main" id="{D1EC9E3A-C973-B19B-C3DD-CF7F7B318BE8}"/>
              </a:ext>
            </a:extLst>
          </p:cNvPr>
          <p:cNvSpPr/>
          <p:nvPr/>
        </p:nvSpPr>
        <p:spPr>
          <a:xfrm>
            <a:off x="2284668" y="3894394"/>
            <a:ext cx="2820730" cy="1629989"/>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IDUN er et datavarehus med data fra bl.a. </a:t>
            </a:r>
            <a:r>
              <a:rPr lang="da-DK" sz="1200" dirty="0">
                <a:solidFill>
                  <a:schemeClr val="tx1"/>
                </a:solidFill>
              </a:rPr>
              <a:t>ODIN. Data udstilles som rapporter, der bl.a. understøtter risikobaseret dimensionering i redningsberedskaberne.</a:t>
            </a:r>
            <a:endParaRPr lang="da-DK" sz="1200" noProof="0" dirty="0">
              <a:solidFill>
                <a:schemeClr val="tx1"/>
              </a:solidFill>
            </a:endParaRPr>
          </a:p>
        </p:txBody>
      </p:sp>
      <p:sp>
        <p:nvSpPr>
          <p:cNvPr id="23" name="Rektangel 22">
            <a:extLst>
              <a:ext uri="{FF2B5EF4-FFF2-40B4-BE49-F238E27FC236}">
                <a16:creationId xmlns:a16="http://schemas.microsoft.com/office/drawing/2014/main" id="{36F2B9BE-7DAB-2617-B3D4-F2B162E34A8B}"/>
              </a:ext>
            </a:extLst>
          </p:cNvPr>
          <p:cNvSpPr/>
          <p:nvPr/>
        </p:nvSpPr>
        <p:spPr>
          <a:xfrm>
            <a:off x="2284668" y="1932361"/>
            <a:ext cx="2820731" cy="16299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solidFill>
                  <a:schemeClr val="tx1"/>
                </a:solidFill>
              </a:rPr>
              <a:t>ODIN er en indberetningsløsning til indberetning af hændelser, indsatser og ressourcer i redningsberedskabet.</a:t>
            </a:r>
          </a:p>
        </p:txBody>
      </p:sp>
      <p:pic>
        <p:nvPicPr>
          <p:cNvPr id="29" name="Billede 28">
            <a:extLst>
              <a:ext uri="{FF2B5EF4-FFF2-40B4-BE49-F238E27FC236}">
                <a16:creationId xmlns:a16="http://schemas.microsoft.com/office/drawing/2014/main" id="{BFE4B060-A788-9756-F797-6558A8500E01}"/>
              </a:ext>
            </a:extLst>
          </p:cNvPr>
          <p:cNvPicPr>
            <a:picLocks noChangeAspect="1"/>
          </p:cNvPicPr>
          <p:nvPr/>
        </p:nvPicPr>
        <p:blipFill>
          <a:blip r:embed="rId2"/>
          <a:stretch>
            <a:fillRect/>
          </a:stretch>
        </p:blipFill>
        <p:spPr>
          <a:xfrm>
            <a:off x="612775" y="3836098"/>
            <a:ext cx="1379401" cy="1746580"/>
          </a:xfrm>
          <a:prstGeom prst="rect">
            <a:avLst/>
          </a:prstGeom>
        </p:spPr>
      </p:pic>
      <p:pic>
        <p:nvPicPr>
          <p:cNvPr id="31" name="Billede 30">
            <a:extLst>
              <a:ext uri="{FF2B5EF4-FFF2-40B4-BE49-F238E27FC236}">
                <a16:creationId xmlns:a16="http://schemas.microsoft.com/office/drawing/2014/main" id="{FFF00C73-9736-9274-BF5B-F330614ABB3A}"/>
              </a:ext>
            </a:extLst>
          </p:cNvPr>
          <p:cNvPicPr>
            <a:picLocks noChangeAspect="1"/>
          </p:cNvPicPr>
          <p:nvPr/>
        </p:nvPicPr>
        <p:blipFill>
          <a:blip r:embed="rId3"/>
          <a:stretch>
            <a:fillRect/>
          </a:stretch>
        </p:blipFill>
        <p:spPr>
          <a:xfrm>
            <a:off x="612775" y="2267591"/>
            <a:ext cx="1435100" cy="1151884"/>
          </a:xfrm>
          <a:prstGeom prst="rect">
            <a:avLst/>
          </a:prstGeom>
        </p:spPr>
      </p:pic>
      <p:sp>
        <p:nvSpPr>
          <p:cNvPr id="33" name="Rektangel 32">
            <a:extLst>
              <a:ext uri="{FF2B5EF4-FFF2-40B4-BE49-F238E27FC236}">
                <a16:creationId xmlns:a16="http://schemas.microsoft.com/office/drawing/2014/main" id="{4B94C750-2747-CAA6-0FE4-1F28B65A60D4}"/>
              </a:ext>
            </a:extLst>
          </p:cNvPr>
          <p:cNvSpPr/>
          <p:nvPr/>
        </p:nvSpPr>
        <p:spPr>
          <a:xfrm>
            <a:off x="3971925" y="1830630"/>
            <a:ext cx="1495425" cy="28291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4. Januar 2027</a:t>
            </a:r>
          </a:p>
        </p:txBody>
      </p:sp>
      <p:sp>
        <p:nvSpPr>
          <p:cNvPr id="34" name="Rektangel 33">
            <a:extLst>
              <a:ext uri="{FF2B5EF4-FFF2-40B4-BE49-F238E27FC236}">
                <a16:creationId xmlns:a16="http://schemas.microsoft.com/office/drawing/2014/main" id="{B23B4FF2-C006-DB57-D347-9A01F35D05AD}"/>
              </a:ext>
            </a:extLst>
          </p:cNvPr>
          <p:cNvSpPr/>
          <p:nvPr/>
        </p:nvSpPr>
        <p:spPr>
          <a:xfrm>
            <a:off x="3967807" y="3739536"/>
            <a:ext cx="1495425" cy="28291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dirty="0"/>
              <a:t>1. april</a:t>
            </a:r>
            <a:r>
              <a:rPr lang="da-DK" sz="1200" noProof="0" dirty="0"/>
              <a:t> 2026</a:t>
            </a:r>
          </a:p>
        </p:txBody>
      </p:sp>
      <p:sp>
        <p:nvSpPr>
          <p:cNvPr id="36" name="Tekstfelt 35">
            <a:extLst>
              <a:ext uri="{FF2B5EF4-FFF2-40B4-BE49-F238E27FC236}">
                <a16:creationId xmlns:a16="http://schemas.microsoft.com/office/drawing/2014/main" id="{45D1E054-200A-9A5E-BDAE-27395E775A34}"/>
              </a:ext>
            </a:extLst>
          </p:cNvPr>
          <p:cNvSpPr txBox="1"/>
          <p:nvPr/>
        </p:nvSpPr>
        <p:spPr>
          <a:xfrm>
            <a:off x="6972300" y="1074509"/>
            <a:ext cx="4103432" cy="4708981"/>
          </a:xfrm>
          <a:prstGeom prst="rect">
            <a:avLst/>
          </a:prstGeom>
          <a:noFill/>
        </p:spPr>
        <p:txBody>
          <a:bodyPr wrap="square">
            <a:spAutoFit/>
          </a:bodyPr>
          <a:lstStyle/>
          <a:p>
            <a:r>
              <a:rPr lang="da-DK" sz="1200" b="1" dirty="0">
                <a:effectLst/>
                <a:highlight>
                  <a:srgbClr val="FFFF00"/>
                </a:highlight>
                <a:latin typeface="Aptos"/>
                <a:ea typeface="Calibri" panose="020F0502020204030204" pitchFamily="34" charset="0"/>
                <a:cs typeface="Aptos"/>
              </a:rPr>
              <a:t>Ved idriftsættelse</a:t>
            </a:r>
            <a:endParaRPr lang="da-DK" sz="1000" dirty="0">
              <a:effectLst/>
              <a:highlight>
                <a:srgbClr val="FFFF00"/>
              </a:highlight>
              <a:latin typeface="Verdana" panose="020B0604030504040204" pitchFamily="34" charset="0"/>
              <a:ea typeface="Calibri" panose="020F0502020204030204" pitchFamily="34" charset="0"/>
              <a:cs typeface="Aptos"/>
            </a:endParaRPr>
          </a:p>
          <a:p>
            <a:pPr marL="342900" lvl="0" indent="-342900">
              <a:buFont typeface="Symbol" panose="05050102010706020507" pitchFamily="18" charset="2"/>
              <a:buChar char=""/>
            </a:pPr>
            <a:r>
              <a:rPr lang="da-DK" sz="1200" dirty="0">
                <a:effectLst/>
                <a:latin typeface="Aptos"/>
                <a:ea typeface="Times New Roman" panose="02020603050405020304" pitchFamily="18" charset="0"/>
                <a:cs typeface="Aptos"/>
              </a:rPr>
              <a:t>Samtlige visninger fra den eksisterende Statistikbank fordelt på et antal </a:t>
            </a:r>
            <a:r>
              <a:rPr lang="da-DK" sz="1200" dirty="0" err="1">
                <a:effectLst/>
                <a:latin typeface="Aptos"/>
                <a:ea typeface="Times New Roman" panose="02020603050405020304" pitchFamily="18" charset="0"/>
                <a:cs typeface="Aptos"/>
              </a:rPr>
              <a:t>dashboards</a:t>
            </a:r>
            <a:endParaRPr lang="da-DK" sz="1000" dirty="0">
              <a:effectLst/>
              <a:latin typeface="Verdana" panose="020B0604030504040204" pitchFamily="34" charset="0"/>
              <a:ea typeface="Calibri" panose="020F0502020204030204" pitchFamily="34" charset="0"/>
              <a:cs typeface="Aptos"/>
            </a:endParaRPr>
          </a:p>
          <a:p>
            <a:pPr marL="342900" lvl="0" indent="-342900">
              <a:buFont typeface="Symbol" panose="05050102010706020507" pitchFamily="18" charset="2"/>
              <a:buChar char=""/>
            </a:pPr>
            <a:r>
              <a:rPr lang="da-DK" sz="1200" dirty="0">
                <a:effectLst/>
                <a:latin typeface="Aptos"/>
                <a:ea typeface="Times New Roman" panose="02020603050405020304" pitchFamily="18" charset="0"/>
                <a:cs typeface="Aptos"/>
              </a:rPr>
              <a:t>Dashboards til Risikobaseret Dimensionering herunder bl.a.</a:t>
            </a:r>
            <a:endParaRPr lang="da-DK" sz="1000" dirty="0">
              <a:effectLst/>
              <a:latin typeface="Verdana" panose="020B0604030504040204" pitchFamily="34" charset="0"/>
              <a:ea typeface="Calibri" panose="020F0502020204030204" pitchFamily="34" charset="0"/>
              <a:cs typeface="Aptos"/>
            </a:endParaRPr>
          </a:p>
          <a:p>
            <a:pPr marL="742950" lvl="1" indent="-285750">
              <a:buFont typeface="Courier New" panose="02070309020205020404" pitchFamily="49" charset="0"/>
              <a:buChar char="o"/>
            </a:pPr>
            <a:r>
              <a:rPr lang="da-DK" sz="1200" dirty="0">
                <a:effectLst/>
                <a:latin typeface="Aptos"/>
                <a:ea typeface="Times New Roman" panose="02020603050405020304" pitchFamily="18" charset="0"/>
                <a:cs typeface="Aptos"/>
              </a:rPr>
              <a:t>Udvikling i udrykninger, personer og køretøjer</a:t>
            </a:r>
            <a:endParaRPr lang="da-DK" sz="1000" dirty="0">
              <a:effectLst/>
              <a:latin typeface="Verdana" panose="020B0604030504040204" pitchFamily="34" charset="0"/>
              <a:ea typeface="Calibri" panose="020F0502020204030204" pitchFamily="34" charset="0"/>
              <a:cs typeface="Aptos"/>
            </a:endParaRPr>
          </a:p>
          <a:p>
            <a:pPr marL="742950" lvl="1" indent="-285750">
              <a:buFont typeface="Courier New" panose="02070309020205020404" pitchFamily="49" charset="0"/>
              <a:buChar char="o"/>
            </a:pPr>
            <a:r>
              <a:rPr lang="da-DK" sz="1200" dirty="0">
                <a:effectLst/>
                <a:latin typeface="Aptos"/>
                <a:ea typeface="Times New Roman" panose="02020603050405020304" pitchFamily="18" charset="0"/>
                <a:cs typeface="Aptos"/>
              </a:rPr>
              <a:t>Indsatser hvor beredskabet er udførende og / eller ansvarshavende</a:t>
            </a:r>
            <a:endParaRPr lang="da-DK" sz="1000" dirty="0">
              <a:effectLst/>
              <a:latin typeface="Verdana" panose="020B0604030504040204" pitchFamily="34" charset="0"/>
              <a:ea typeface="Calibri" panose="020F0502020204030204" pitchFamily="34" charset="0"/>
              <a:cs typeface="Aptos"/>
            </a:endParaRPr>
          </a:p>
          <a:p>
            <a:pPr marL="742950" lvl="1" indent="-285750">
              <a:buFont typeface="Courier New" panose="02070309020205020404" pitchFamily="49" charset="0"/>
              <a:buChar char="o"/>
            </a:pPr>
            <a:r>
              <a:rPr lang="da-DK" sz="1200" dirty="0">
                <a:effectLst/>
                <a:latin typeface="Aptos"/>
                <a:ea typeface="Times New Roman" panose="02020603050405020304" pitchFamily="18" charset="0"/>
                <a:cs typeface="Aptos"/>
              </a:rPr>
              <a:t>Afgangs- og responstider inkl. overskridelser</a:t>
            </a:r>
            <a:endParaRPr lang="da-DK" sz="1000" dirty="0">
              <a:effectLst/>
              <a:latin typeface="Verdana" panose="020B0604030504040204" pitchFamily="34" charset="0"/>
              <a:ea typeface="Calibri" panose="020F0502020204030204" pitchFamily="34" charset="0"/>
              <a:cs typeface="Aptos"/>
            </a:endParaRPr>
          </a:p>
          <a:p>
            <a:pPr marL="342900" lvl="0" indent="-342900">
              <a:buFont typeface="Symbol" panose="05050102010706020507" pitchFamily="18" charset="2"/>
              <a:buChar char=""/>
            </a:pPr>
            <a:r>
              <a:rPr lang="da-DK" sz="1200" dirty="0">
                <a:effectLst/>
                <a:latin typeface="Aptos"/>
                <a:ea typeface="Times New Roman" panose="02020603050405020304" pitchFamily="18" charset="0"/>
                <a:cs typeface="Aptos"/>
              </a:rPr>
              <a:t>Dashboards udarbejdet i samarbejde med de statslige centre</a:t>
            </a:r>
            <a:endParaRPr lang="da-DK" sz="1000" dirty="0">
              <a:effectLst/>
              <a:latin typeface="Verdana" panose="020B0604030504040204" pitchFamily="34" charset="0"/>
              <a:ea typeface="Calibri" panose="020F0502020204030204" pitchFamily="34" charset="0"/>
              <a:cs typeface="Aptos"/>
            </a:endParaRPr>
          </a:p>
          <a:p>
            <a:pPr marL="342900" lvl="0" indent="-342900">
              <a:buFont typeface="Symbol" panose="05050102010706020507" pitchFamily="18" charset="2"/>
              <a:buChar char=""/>
            </a:pPr>
            <a:r>
              <a:rPr lang="da-DK" sz="1200" dirty="0">
                <a:effectLst/>
                <a:latin typeface="Aptos"/>
                <a:ea typeface="Times New Roman" panose="02020603050405020304" pitchFamily="18" charset="0"/>
                <a:cs typeface="Aptos"/>
              </a:rPr>
              <a:t>Data til download:</a:t>
            </a:r>
            <a:endParaRPr lang="da-DK" sz="1000" dirty="0">
              <a:effectLst/>
              <a:latin typeface="Verdana" panose="020B0604030504040204" pitchFamily="34" charset="0"/>
              <a:ea typeface="Calibri" panose="020F0502020204030204" pitchFamily="34" charset="0"/>
              <a:cs typeface="Aptos"/>
            </a:endParaRPr>
          </a:p>
          <a:p>
            <a:pPr marL="742950" lvl="1" indent="-285750">
              <a:buFont typeface="Courier New" panose="02070309020205020404" pitchFamily="49" charset="0"/>
              <a:buChar char="o"/>
            </a:pPr>
            <a:r>
              <a:rPr lang="da-DK" sz="1200" dirty="0">
                <a:effectLst/>
                <a:latin typeface="Aptos"/>
                <a:ea typeface="Times New Roman" panose="02020603050405020304" pitchFamily="18" charset="0"/>
                <a:cs typeface="Aptos"/>
              </a:rPr>
              <a:t>Samtlige Excel-filer som er tilgængelige i den eksisterende Statistikbank</a:t>
            </a:r>
            <a:endParaRPr lang="da-DK" sz="1000" dirty="0">
              <a:effectLst/>
              <a:latin typeface="Verdana" panose="020B0604030504040204" pitchFamily="34" charset="0"/>
              <a:ea typeface="Calibri" panose="020F0502020204030204" pitchFamily="34" charset="0"/>
              <a:cs typeface="Aptos"/>
            </a:endParaRPr>
          </a:p>
          <a:p>
            <a:pPr marL="742950" lvl="1" indent="-285750">
              <a:buFont typeface="Courier New" panose="02070309020205020404" pitchFamily="49" charset="0"/>
              <a:buChar char="o"/>
            </a:pPr>
            <a:r>
              <a:rPr lang="da-DK" sz="1200" dirty="0">
                <a:effectLst/>
                <a:latin typeface="Aptos"/>
                <a:ea typeface="Times New Roman" panose="02020603050405020304" pitchFamily="18" charset="0"/>
                <a:cs typeface="Aptos"/>
              </a:rPr>
              <a:t>Filerne er tilgængelige både via manuelt og automatisk download</a:t>
            </a:r>
            <a:endParaRPr lang="da-DK" sz="1000" dirty="0">
              <a:effectLst/>
              <a:latin typeface="Verdana" panose="020B0604030504040204" pitchFamily="34" charset="0"/>
              <a:ea typeface="Calibri" panose="020F0502020204030204" pitchFamily="34" charset="0"/>
              <a:cs typeface="Aptos"/>
            </a:endParaRPr>
          </a:p>
          <a:p>
            <a:r>
              <a:rPr lang="da-DK" sz="1200" dirty="0">
                <a:effectLst/>
                <a:latin typeface="Aptos"/>
                <a:ea typeface="Calibri" panose="020F0502020204030204" pitchFamily="34" charset="0"/>
                <a:cs typeface="Aptos"/>
              </a:rPr>
              <a:t> </a:t>
            </a:r>
            <a:endParaRPr lang="da-DK" sz="1000" dirty="0">
              <a:effectLst/>
              <a:latin typeface="Verdana" panose="020B0604030504040204" pitchFamily="34" charset="0"/>
              <a:ea typeface="Calibri" panose="020F0502020204030204" pitchFamily="34" charset="0"/>
              <a:cs typeface="Aptos"/>
            </a:endParaRPr>
          </a:p>
          <a:p>
            <a:r>
              <a:rPr lang="da-DK" sz="1200" b="1" dirty="0">
                <a:effectLst/>
                <a:highlight>
                  <a:srgbClr val="FFFF00"/>
                </a:highlight>
                <a:latin typeface="Aptos"/>
                <a:ea typeface="Calibri" panose="020F0502020204030204" pitchFamily="34" charset="0"/>
                <a:cs typeface="Aptos"/>
              </a:rPr>
              <a:t>Efter idriftsættelse</a:t>
            </a:r>
            <a:endParaRPr lang="da-DK" sz="1000" dirty="0">
              <a:effectLst/>
              <a:highlight>
                <a:srgbClr val="FFFF00"/>
              </a:highlight>
              <a:latin typeface="Verdana" panose="020B0604030504040204" pitchFamily="34" charset="0"/>
              <a:ea typeface="Calibri" panose="020F0502020204030204" pitchFamily="34" charset="0"/>
              <a:cs typeface="Aptos"/>
            </a:endParaRPr>
          </a:p>
          <a:p>
            <a:pPr marL="342900" lvl="0" indent="-342900">
              <a:buFont typeface="Symbol" panose="05050102010706020507" pitchFamily="18" charset="2"/>
              <a:buChar char=""/>
            </a:pPr>
            <a:r>
              <a:rPr lang="da-DK" sz="1200" dirty="0">
                <a:effectLst/>
                <a:latin typeface="Aptos"/>
                <a:ea typeface="Times New Roman" panose="02020603050405020304" pitchFamily="18" charset="0"/>
                <a:cs typeface="Aptos"/>
              </a:rPr>
              <a:t>Løbende udvikling af nye </a:t>
            </a:r>
            <a:r>
              <a:rPr lang="da-DK" sz="1200" dirty="0" err="1">
                <a:effectLst/>
                <a:latin typeface="Aptos"/>
                <a:ea typeface="Times New Roman" panose="02020603050405020304" pitchFamily="18" charset="0"/>
                <a:cs typeface="Aptos"/>
              </a:rPr>
              <a:t>dashboards</a:t>
            </a:r>
            <a:r>
              <a:rPr lang="da-DK" sz="1200" dirty="0">
                <a:effectLst/>
                <a:latin typeface="Aptos"/>
                <a:ea typeface="Times New Roman" panose="02020603050405020304" pitchFamily="18" charset="0"/>
                <a:cs typeface="Aptos"/>
              </a:rPr>
              <a:t> og nye tabeller til download gennem Data- og </a:t>
            </a:r>
            <a:r>
              <a:rPr lang="da-DK" sz="1200" dirty="0" err="1">
                <a:effectLst/>
                <a:latin typeface="Aptos"/>
                <a:ea typeface="Times New Roman" panose="02020603050405020304" pitchFamily="18" charset="0"/>
                <a:cs typeface="Aptos"/>
              </a:rPr>
              <a:t>Vidensudvalgets</a:t>
            </a:r>
            <a:r>
              <a:rPr lang="da-DK" sz="1200" dirty="0">
                <a:effectLst/>
                <a:latin typeface="Aptos"/>
                <a:ea typeface="Times New Roman" panose="02020603050405020304" pitchFamily="18" charset="0"/>
                <a:cs typeface="Aptos"/>
              </a:rPr>
              <a:t> gruppe af ODIN-ansvarlige og baseret på input fra offentligheden, andre styrelser og myndigheder og andre interessenter</a:t>
            </a:r>
            <a:endParaRPr lang="da-DK" sz="1000" dirty="0">
              <a:effectLst/>
              <a:latin typeface="Verdana" panose="020B0604030504040204" pitchFamily="34" charset="0"/>
              <a:ea typeface="Calibri" panose="020F0502020204030204" pitchFamily="34" charset="0"/>
              <a:cs typeface="Aptos"/>
            </a:endParaRPr>
          </a:p>
          <a:p>
            <a:pPr marL="342900" lvl="0" indent="-342900">
              <a:buFont typeface="Symbol" panose="05050102010706020507" pitchFamily="18" charset="2"/>
              <a:buChar char=""/>
            </a:pPr>
            <a:r>
              <a:rPr lang="da-DK" sz="1200" dirty="0">
                <a:effectLst/>
                <a:latin typeface="Aptos"/>
                <a:ea typeface="Times New Roman" panose="02020603050405020304" pitchFamily="18" charset="0"/>
                <a:cs typeface="Aptos"/>
              </a:rPr>
              <a:t>Dashboards med kort-funktion</a:t>
            </a:r>
            <a:endParaRPr lang="da-DK" sz="1000" dirty="0">
              <a:effectLst/>
              <a:latin typeface="Verdana" panose="020B0604030504040204" pitchFamily="34" charset="0"/>
              <a:ea typeface="Calibri" panose="020F0502020204030204" pitchFamily="34" charset="0"/>
              <a:cs typeface="Aptos"/>
            </a:endParaRPr>
          </a:p>
          <a:p>
            <a:pPr marL="342900" lvl="0" indent="-342900">
              <a:buFont typeface="Symbol" panose="05050102010706020507" pitchFamily="18" charset="2"/>
              <a:buChar char=""/>
            </a:pPr>
            <a:r>
              <a:rPr lang="da-DK" sz="1200" dirty="0">
                <a:effectLst/>
                <a:latin typeface="Aptos"/>
                <a:ea typeface="Times New Roman" panose="02020603050405020304" pitchFamily="18" charset="0"/>
                <a:cs typeface="Aptos"/>
              </a:rPr>
              <a:t>Dashboards vil blive opdateret med ODIN2-data, når disse er klar</a:t>
            </a:r>
            <a:endParaRPr lang="da-DK" sz="1000" dirty="0">
              <a:effectLst/>
              <a:latin typeface="Verdana" panose="020B0604030504040204" pitchFamily="34" charset="0"/>
              <a:ea typeface="Calibri" panose="020F0502020204030204" pitchFamily="34" charset="0"/>
              <a:cs typeface="Aptos"/>
            </a:endParaRPr>
          </a:p>
        </p:txBody>
      </p:sp>
      <p:sp>
        <p:nvSpPr>
          <p:cNvPr id="38" name="Ligebenet trekant 37">
            <a:extLst>
              <a:ext uri="{FF2B5EF4-FFF2-40B4-BE49-F238E27FC236}">
                <a16:creationId xmlns:a16="http://schemas.microsoft.com/office/drawing/2014/main" id="{B87DF577-7523-BBA2-7B78-B03783A8338E}"/>
              </a:ext>
            </a:extLst>
          </p:cNvPr>
          <p:cNvSpPr/>
          <p:nvPr/>
        </p:nvSpPr>
        <p:spPr>
          <a:xfrm rot="16200000">
            <a:off x="5149682" y="3760060"/>
            <a:ext cx="1746580" cy="189865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dirty="0" err="1"/>
          </a:p>
        </p:txBody>
      </p:sp>
    </p:spTree>
    <p:extLst>
      <p:ext uri="{BB962C8B-B14F-4D97-AF65-F5344CB8AC3E}">
        <p14:creationId xmlns:p14="http://schemas.microsoft.com/office/powerpoint/2010/main" val="24801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286" y="4286206"/>
            <a:ext cx="9443796" cy="577274"/>
          </a:xfrm>
        </p:spPr>
        <p:txBody>
          <a:bodyPr/>
          <a:lstStyle/>
          <a:p>
            <a:r>
              <a:rPr lang="da-DK" sz="4000" dirty="0"/>
              <a:t>Tidsplan og uddannelse</a:t>
            </a:r>
            <a:endParaRPr lang="da-DK" sz="1500" dirty="0">
              <a:latin typeface="+mn-lt"/>
              <a:ea typeface="+mn-ea"/>
              <a:cs typeface="+mn-cs"/>
            </a:endParaRPr>
          </a:p>
        </p:txBody>
      </p:sp>
      <p:sp>
        <p:nvSpPr>
          <p:cNvPr id="10" name="Pladsholder til dato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Pladsholder til sidefod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Pladsholder til slidenumm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161816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0D354569-351E-C236-CBAD-630E5DDC2461}"/>
              </a:ext>
            </a:extLst>
          </p:cNvPr>
          <p:cNvSpPr/>
          <p:nvPr/>
        </p:nvSpPr>
        <p:spPr>
          <a:xfrm>
            <a:off x="808833" y="3013570"/>
            <a:ext cx="2723461" cy="30980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6" name="Pil: pentagon 5">
            <a:extLst>
              <a:ext uri="{FF2B5EF4-FFF2-40B4-BE49-F238E27FC236}">
                <a16:creationId xmlns:a16="http://schemas.microsoft.com/office/drawing/2014/main" id="{4043486D-7135-2EB5-58DB-4847F57FB601}"/>
              </a:ext>
            </a:extLst>
          </p:cNvPr>
          <p:cNvSpPr/>
          <p:nvPr/>
        </p:nvSpPr>
        <p:spPr>
          <a:xfrm>
            <a:off x="808833" y="3134474"/>
            <a:ext cx="2977979" cy="484752"/>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1" name="Pladsholder til dato 10">
            <a:extLst>
              <a:ext uri="{FF2B5EF4-FFF2-40B4-BE49-F238E27FC236}">
                <a16:creationId xmlns:a16="http://schemas.microsoft.com/office/drawing/2014/main" id="{DA0E041A-67FC-EC3E-DC4D-2F35F951765A}"/>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Pladsholder til slidenummer 12">
            <a:extLst>
              <a:ext uri="{FF2B5EF4-FFF2-40B4-BE49-F238E27FC236}">
                <a16:creationId xmlns:a16="http://schemas.microsoft.com/office/drawing/2014/main" id="{56167ADA-0054-501D-282B-D4DFA26705C9}"/>
              </a:ext>
            </a:extLst>
          </p:cNvPr>
          <p:cNvSpPr>
            <a:spLocks noGrp="1"/>
          </p:cNvSpPr>
          <p:nvPr>
            <p:ph type="sldNum" sz="quarter" idx="3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Titel 1">
            <a:extLst>
              <a:ext uri="{FF2B5EF4-FFF2-40B4-BE49-F238E27FC236}">
                <a16:creationId xmlns:a16="http://schemas.microsoft.com/office/drawing/2014/main" id="{0F938E80-6682-E633-7141-CEE88BAE2AFE}"/>
              </a:ext>
            </a:extLst>
          </p:cNvPr>
          <p:cNvSpPr txBox="1">
            <a:spLocks/>
          </p:cNvSpPr>
          <p:nvPr/>
        </p:nvSpPr>
        <p:spPr>
          <a:xfrm>
            <a:off x="799308" y="1050785"/>
            <a:ext cx="10590208" cy="1079847"/>
          </a:xfrm>
          <a:prstGeom prst="rect">
            <a:avLst/>
          </a:prstGeom>
        </p:spPr>
        <p:txBody>
          <a:bodyPr vert="horz" lIns="0" tIns="0" rIns="0" bIns="0" rtlCol="0" anchor="t" anchorCtr="0">
            <a:noAutofit/>
          </a:bodyPr>
          <a:lst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a:lstStyle>
          <a:p>
            <a:r>
              <a:rPr lang="da-DK" sz="2800" b="1" dirty="0">
                <a:effectLst/>
                <a:latin typeface="Calibri" panose="020F0502020204030204" pitchFamily="34" charset="0"/>
                <a:ea typeface="Calibri" panose="020F0502020204030204" pitchFamily="34" charset="0"/>
                <a:cs typeface="Times New Roman" panose="02020603050405020304" pitchFamily="18" charset="0"/>
              </a:rPr>
              <a:t>Det nye ODIN lanceres i tre trin </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Pladsholder til tekst 2">
            <a:extLst>
              <a:ext uri="{FF2B5EF4-FFF2-40B4-BE49-F238E27FC236}">
                <a16:creationId xmlns:a16="http://schemas.microsoft.com/office/drawing/2014/main" id="{E3594DD7-41BD-F216-6741-388B1889D64D}"/>
              </a:ext>
            </a:extLst>
          </p:cNvPr>
          <p:cNvSpPr>
            <a:spLocks noGrp="1"/>
          </p:cNvSpPr>
          <p:nvPr>
            <p:ph type="body" sz="quarter" idx="13"/>
          </p:nvPr>
        </p:nvSpPr>
        <p:spPr>
          <a:xfrm>
            <a:off x="799308" y="1641032"/>
            <a:ext cx="10590208" cy="557252"/>
          </a:xfrm>
        </p:spPr>
        <p:txBody>
          <a:bodyPr/>
          <a:lstStyle/>
          <a:p>
            <a:pPr marL="0" indent="0">
              <a:buNone/>
            </a:pPr>
            <a:r>
              <a:rPr lang="da-DK" sz="1200" dirty="0"/>
              <a:t>Første udgave af ODIN har fokus på den fortsatte indberetning fra redningsberedskaberne gennem beredskabsportal og eventuelle 3. partssystemer. I anden udgave tilkommer mulighed for mobil indrapportering samt bedre administrativ understøttelse af opgaver lokalt og i BRS.</a:t>
            </a:r>
          </a:p>
        </p:txBody>
      </p:sp>
      <p:sp>
        <p:nvSpPr>
          <p:cNvPr id="30" name="Tekstfelt 29">
            <a:extLst>
              <a:ext uri="{FF2B5EF4-FFF2-40B4-BE49-F238E27FC236}">
                <a16:creationId xmlns:a16="http://schemas.microsoft.com/office/drawing/2014/main" id="{39083286-E783-2DFF-5FEE-154A9C5EDA23}"/>
              </a:ext>
            </a:extLst>
          </p:cNvPr>
          <p:cNvSpPr txBox="1"/>
          <p:nvPr/>
        </p:nvSpPr>
        <p:spPr>
          <a:xfrm>
            <a:off x="808833" y="3270843"/>
            <a:ext cx="2723461" cy="205056"/>
          </a:xfrm>
          <a:prstGeom prst="rect">
            <a:avLst/>
          </a:prstGeom>
          <a:noFill/>
        </p:spPr>
        <p:txBody>
          <a:bodyPr wrap="square" lIns="0" tIns="0" rIns="0" bIns="0" rtlCol="0">
            <a:spAutoFit/>
          </a:bodyPr>
          <a:lstStyle/>
          <a:p>
            <a:pPr algn="ctr">
              <a:lnSpc>
                <a:spcPct val="125000"/>
              </a:lnSpc>
            </a:pPr>
            <a:r>
              <a:rPr lang="da-DK" sz="1200" b="1" dirty="0"/>
              <a:t>1. udgave</a:t>
            </a:r>
          </a:p>
        </p:txBody>
      </p:sp>
      <p:sp>
        <p:nvSpPr>
          <p:cNvPr id="2" name="Rektangel 1">
            <a:extLst>
              <a:ext uri="{FF2B5EF4-FFF2-40B4-BE49-F238E27FC236}">
                <a16:creationId xmlns:a16="http://schemas.microsoft.com/office/drawing/2014/main" id="{7DA717CE-5E5E-0BCA-75FD-11C532590C60}"/>
              </a:ext>
            </a:extLst>
          </p:cNvPr>
          <p:cNvSpPr/>
          <p:nvPr/>
        </p:nvSpPr>
        <p:spPr>
          <a:xfrm>
            <a:off x="3786812" y="3013570"/>
            <a:ext cx="2723461" cy="30980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4" name="Rektangel 3">
            <a:extLst>
              <a:ext uri="{FF2B5EF4-FFF2-40B4-BE49-F238E27FC236}">
                <a16:creationId xmlns:a16="http://schemas.microsoft.com/office/drawing/2014/main" id="{3CA80E53-9EA3-F6F5-38C5-73CDDF1BC81A}"/>
              </a:ext>
            </a:extLst>
          </p:cNvPr>
          <p:cNvSpPr/>
          <p:nvPr/>
        </p:nvSpPr>
        <p:spPr>
          <a:xfrm>
            <a:off x="6764791" y="3013570"/>
            <a:ext cx="2723461" cy="30980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7" name="Pil: pentagon 6">
            <a:extLst>
              <a:ext uri="{FF2B5EF4-FFF2-40B4-BE49-F238E27FC236}">
                <a16:creationId xmlns:a16="http://schemas.microsoft.com/office/drawing/2014/main" id="{D328FD33-B6D4-1F0A-B565-ED15D62441E5}"/>
              </a:ext>
            </a:extLst>
          </p:cNvPr>
          <p:cNvSpPr/>
          <p:nvPr/>
        </p:nvSpPr>
        <p:spPr>
          <a:xfrm>
            <a:off x="3786812" y="3134474"/>
            <a:ext cx="2977979" cy="49427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8" name="Tekstfelt 7">
            <a:extLst>
              <a:ext uri="{FF2B5EF4-FFF2-40B4-BE49-F238E27FC236}">
                <a16:creationId xmlns:a16="http://schemas.microsoft.com/office/drawing/2014/main" id="{0654889B-B0CF-EA51-7503-F9F152E4A700}"/>
              </a:ext>
            </a:extLst>
          </p:cNvPr>
          <p:cNvSpPr txBox="1"/>
          <p:nvPr/>
        </p:nvSpPr>
        <p:spPr>
          <a:xfrm>
            <a:off x="3691221" y="3270843"/>
            <a:ext cx="2723461" cy="205056"/>
          </a:xfrm>
          <a:prstGeom prst="rect">
            <a:avLst/>
          </a:prstGeom>
          <a:noFill/>
        </p:spPr>
        <p:txBody>
          <a:bodyPr wrap="square" lIns="0" tIns="0" rIns="0" bIns="0" rtlCol="0">
            <a:spAutoFit/>
          </a:bodyPr>
          <a:lstStyle/>
          <a:p>
            <a:pPr algn="ctr">
              <a:lnSpc>
                <a:spcPct val="125000"/>
              </a:lnSpc>
            </a:pPr>
            <a:r>
              <a:rPr lang="da-DK" sz="1200" b="1" dirty="0"/>
              <a:t>2. udgave</a:t>
            </a:r>
          </a:p>
        </p:txBody>
      </p:sp>
      <p:sp>
        <p:nvSpPr>
          <p:cNvPr id="9" name="Pil: pentagon 8">
            <a:extLst>
              <a:ext uri="{FF2B5EF4-FFF2-40B4-BE49-F238E27FC236}">
                <a16:creationId xmlns:a16="http://schemas.microsoft.com/office/drawing/2014/main" id="{D3393926-C7B4-0153-EEBF-665D88D24312}"/>
              </a:ext>
            </a:extLst>
          </p:cNvPr>
          <p:cNvSpPr/>
          <p:nvPr/>
        </p:nvSpPr>
        <p:spPr>
          <a:xfrm>
            <a:off x="6764791" y="3124954"/>
            <a:ext cx="2882388" cy="49427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err="1"/>
          </a:p>
        </p:txBody>
      </p:sp>
      <p:sp>
        <p:nvSpPr>
          <p:cNvPr id="10" name="Tekstfelt 9">
            <a:extLst>
              <a:ext uri="{FF2B5EF4-FFF2-40B4-BE49-F238E27FC236}">
                <a16:creationId xmlns:a16="http://schemas.microsoft.com/office/drawing/2014/main" id="{E1F07BC1-ECB7-705C-9F52-CA4145DF0AC3}"/>
              </a:ext>
            </a:extLst>
          </p:cNvPr>
          <p:cNvSpPr txBox="1"/>
          <p:nvPr/>
        </p:nvSpPr>
        <p:spPr>
          <a:xfrm>
            <a:off x="6669200" y="3261324"/>
            <a:ext cx="2723461" cy="205056"/>
          </a:xfrm>
          <a:prstGeom prst="rect">
            <a:avLst/>
          </a:prstGeom>
          <a:noFill/>
        </p:spPr>
        <p:txBody>
          <a:bodyPr wrap="square" lIns="0" tIns="0" rIns="0" bIns="0" rtlCol="0">
            <a:spAutoFit/>
          </a:bodyPr>
          <a:lstStyle/>
          <a:p>
            <a:pPr algn="ctr">
              <a:lnSpc>
                <a:spcPct val="125000"/>
              </a:lnSpc>
            </a:pPr>
            <a:r>
              <a:rPr lang="da-DK" sz="1200" b="1" dirty="0"/>
              <a:t>3. udgave</a:t>
            </a:r>
          </a:p>
        </p:txBody>
      </p:sp>
      <p:sp>
        <p:nvSpPr>
          <p:cNvPr id="12" name="Rektangel 11">
            <a:extLst>
              <a:ext uri="{FF2B5EF4-FFF2-40B4-BE49-F238E27FC236}">
                <a16:creationId xmlns:a16="http://schemas.microsoft.com/office/drawing/2014/main" id="{148DAA09-7C9E-BFAB-DF7F-5630BB5FC23C}"/>
              </a:ext>
            </a:extLst>
          </p:cNvPr>
          <p:cNvSpPr/>
          <p:nvPr/>
        </p:nvSpPr>
        <p:spPr>
          <a:xfrm>
            <a:off x="3985375" y="3755595"/>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Mobil indrapportering</a:t>
            </a:r>
          </a:p>
        </p:txBody>
      </p:sp>
      <p:sp>
        <p:nvSpPr>
          <p:cNvPr id="14" name="Rektangel 13">
            <a:extLst>
              <a:ext uri="{FF2B5EF4-FFF2-40B4-BE49-F238E27FC236}">
                <a16:creationId xmlns:a16="http://schemas.microsoft.com/office/drawing/2014/main" id="{5E12BCE3-8CAE-40B2-1F6A-A0742B71FF4D}"/>
              </a:ext>
            </a:extLst>
          </p:cNvPr>
          <p:cNvSpPr/>
          <p:nvPr/>
        </p:nvSpPr>
        <p:spPr>
          <a:xfrm>
            <a:off x="1004909" y="3755595"/>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Beredskabsportal V1</a:t>
            </a:r>
          </a:p>
          <a:p>
            <a:pPr algn="ctr">
              <a:lnSpc>
                <a:spcPct val="125000"/>
              </a:lnSpc>
            </a:pPr>
            <a:r>
              <a:rPr lang="da-DK" sz="800" dirty="0"/>
              <a:t>Indberetning, Overblik</a:t>
            </a:r>
            <a:endParaRPr lang="da-DK" sz="800" noProof="0" dirty="0"/>
          </a:p>
        </p:txBody>
      </p:sp>
      <p:sp>
        <p:nvSpPr>
          <p:cNvPr id="15" name="Rektangel 14">
            <a:extLst>
              <a:ext uri="{FF2B5EF4-FFF2-40B4-BE49-F238E27FC236}">
                <a16:creationId xmlns:a16="http://schemas.microsoft.com/office/drawing/2014/main" id="{3E090D24-3119-DE9E-9D52-5DD773AAF853}"/>
              </a:ext>
            </a:extLst>
          </p:cNvPr>
          <p:cNvSpPr/>
          <p:nvPr/>
        </p:nvSpPr>
        <p:spPr>
          <a:xfrm>
            <a:off x="1004909" y="4547707"/>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API</a:t>
            </a:r>
          </a:p>
        </p:txBody>
      </p:sp>
      <p:sp>
        <p:nvSpPr>
          <p:cNvPr id="21" name="Rektangel 20">
            <a:extLst>
              <a:ext uri="{FF2B5EF4-FFF2-40B4-BE49-F238E27FC236}">
                <a16:creationId xmlns:a16="http://schemas.microsoft.com/office/drawing/2014/main" id="{8F949352-A2C5-FF7B-7546-854091869B4A}"/>
              </a:ext>
            </a:extLst>
          </p:cNvPr>
          <p:cNvSpPr/>
          <p:nvPr/>
        </p:nvSpPr>
        <p:spPr>
          <a:xfrm>
            <a:off x="3985375" y="4524997"/>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Beredskabsportal V2</a:t>
            </a:r>
          </a:p>
          <a:p>
            <a:pPr algn="ctr">
              <a:lnSpc>
                <a:spcPct val="125000"/>
              </a:lnSpc>
            </a:pPr>
            <a:r>
              <a:rPr lang="da-DK" sz="800" dirty="0"/>
              <a:t>Lokal brugeradministration, forbedringer</a:t>
            </a:r>
            <a:endParaRPr lang="da-DK" sz="800" noProof="0" dirty="0"/>
          </a:p>
        </p:txBody>
      </p:sp>
      <p:sp>
        <p:nvSpPr>
          <p:cNvPr id="22" name="Rektangel 21">
            <a:extLst>
              <a:ext uri="{FF2B5EF4-FFF2-40B4-BE49-F238E27FC236}">
                <a16:creationId xmlns:a16="http://schemas.microsoft.com/office/drawing/2014/main" id="{BD0C1E44-CE8B-76D7-88F8-FDC7A5B832F3}"/>
              </a:ext>
            </a:extLst>
          </p:cNvPr>
          <p:cNvSpPr/>
          <p:nvPr/>
        </p:nvSpPr>
        <p:spPr>
          <a:xfrm>
            <a:off x="6960867" y="3755595"/>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Beredskabsportal V3</a:t>
            </a:r>
          </a:p>
          <a:p>
            <a:pPr algn="ctr">
              <a:lnSpc>
                <a:spcPct val="125000"/>
              </a:lnSpc>
            </a:pPr>
            <a:r>
              <a:rPr lang="da-DK" sz="800" dirty="0"/>
              <a:t>Forbedringer</a:t>
            </a:r>
            <a:endParaRPr lang="da-DK" sz="800" noProof="0" dirty="0"/>
          </a:p>
        </p:txBody>
      </p:sp>
      <p:sp>
        <p:nvSpPr>
          <p:cNvPr id="23" name="Rektangel 22">
            <a:extLst>
              <a:ext uri="{FF2B5EF4-FFF2-40B4-BE49-F238E27FC236}">
                <a16:creationId xmlns:a16="http://schemas.microsoft.com/office/drawing/2014/main" id="{1148B493-0184-E65C-BB70-F4B68CACCDD0}"/>
              </a:ext>
            </a:extLst>
          </p:cNvPr>
          <p:cNvSpPr/>
          <p:nvPr/>
        </p:nvSpPr>
        <p:spPr>
          <a:xfrm>
            <a:off x="6960867" y="4560941"/>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BRS Portal V2</a:t>
            </a:r>
          </a:p>
          <a:p>
            <a:pPr algn="ctr">
              <a:lnSpc>
                <a:spcPct val="125000"/>
              </a:lnSpc>
            </a:pPr>
            <a:r>
              <a:rPr lang="da-DK" sz="800" dirty="0"/>
              <a:t>Kvalitetssikring, samkøring</a:t>
            </a:r>
            <a:endParaRPr lang="da-DK" sz="800" noProof="0" dirty="0"/>
          </a:p>
        </p:txBody>
      </p:sp>
      <p:sp>
        <p:nvSpPr>
          <p:cNvPr id="27" name="Rektangel 26">
            <a:extLst>
              <a:ext uri="{FF2B5EF4-FFF2-40B4-BE49-F238E27FC236}">
                <a16:creationId xmlns:a16="http://schemas.microsoft.com/office/drawing/2014/main" id="{0996FCC5-1984-9B01-CD92-0D58743E4345}"/>
              </a:ext>
            </a:extLst>
          </p:cNvPr>
          <p:cNvSpPr/>
          <p:nvPr/>
        </p:nvSpPr>
        <p:spPr>
          <a:xfrm>
            <a:off x="3985375" y="5320209"/>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BRS Portal V1</a:t>
            </a:r>
          </a:p>
          <a:p>
            <a:pPr algn="ctr">
              <a:lnSpc>
                <a:spcPct val="125000"/>
              </a:lnSpc>
            </a:pPr>
            <a:r>
              <a:rPr lang="da-DK" sz="800" dirty="0"/>
              <a:t>Administration, regler, ordlister</a:t>
            </a:r>
            <a:endParaRPr lang="da-DK" sz="800" noProof="0" dirty="0"/>
          </a:p>
        </p:txBody>
      </p:sp>
      <p:sp>
        <p:nvSpPr>
          <p:cNvPr id="32" name="Rektangel 31">
            <a:extLst>
              <a:ext uri="{FF2B5EF4-FFF2-40B4-BE49-F238E27FC236}">
                <a16:creationId xmlns:a16="http://schemas.microsoft.com/office/drawing/2014/main" id="{A0504745-7CD3-633B-7C60-BED9671254EE}"/>
              </a:ext>
            </a:extLst>
          </p:cNvPr>
          <p:cNvSpPr/>
          <p:nvPr/>
        </p:nvSpPr>
        <p:spPr>
          <a:xfrm>
            <a:off x="6960867" y="5320209"/>
            <a:ext cx="2331308" cy="6425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da-DK" sz="1200" noProof="0" dirty="0"/>
              <a:t>IDUN</a:t>
            </a:r>
          </a:p>
          <a:p>
            <a:pPr algn="ctr">
              <a:lnSpc>
                <a:spcPct val="125000"/>
              </a:lnSpc>
            </a:pPr>
            <a:r>
              <a:rPr lang="da-DK" sz="800" dirty="0"/>
              <a:t>Data, rapporter</a:t>
            </a:r>
            <a:endParaRPr lang="da-DK" sz="800" noProof="0" dirty="0"/>
          </a:p>
        </p:txBody>
      </p:sp>
      <p:sp>
        <p:nvSpPr>
          <p:cNvPr id="33" name="Tekstfelt 32">
            <a:extLst>
              <a:ext uri="{FF2B5EF4-FFF2-40B4-BE49-F238E27FC236}">
                <a16:creationId xmlns:a16="http://schemas.microsoft.com/office/drawing/2014/main" id="{7774E17E-E6D2-0DEE-6EE2-DF6979EBBFF2}"/>
              </a:ext>
            </a:extLst>
          </p:cNvPr>
          <p:cNvSpPr txBox="1"/>
          <p:nvPr/>
        </p:nvSpPr>
        <p:spPr>
          <a:xfrm>
            <a:off x="271826" y="2607332"/>
            <a:ext cx="1074012" cy="205056"/>
          </a:xfrm>
          <a:prstGeom prst="rect">
            <a:avLst/>
          </a:prstGeom>
          <a:noFill/>
        </p:spPr>
        <p:txBody>
          <a:bodyPr wrap="none" lIns="0" tIns="0" rIns="0" bIns="0" rtlCol="0">
            <a:spAutoFit/>
          </a:bodyPr>
          <a:lstStyle/>
          <a:p>
            <a:pPr>
              <a:lnSpc>
                <a:spcPct val="125000"/>
              </a:lnSpc>
            </a:pPr>
            <a:r>
              <a:rPr lang="da-DK" sz="1200" b="1" dirty="0"/>
              <a:t>Januar 2027</a:t>
            </a:r>
          </a:p>
        </p:txBody>
      </p:sp>
      <p:cxnSp>
        <p:nvCxnSpPr>
          <p:cNvPr id="35" name="Lige forbindelse 34">
            <a:extLst>
              <a:ext uri="{FF2B5EF4-FFF2-40B4-BE49-F238E27FC236}">
                <a16:creationId xmlns:a16="http://schemas.microsoft.com/office/drawing/2014/main" id="{2DFEF607-09E3-FB52-6CC7-580DADA50EEE}"/>
              </a:ext>
            </a:extLst>
          </p:cNvPr>
          <p:cNvCxnSpPr>
            <a:cxnSpLocks/>
          </p:cNvCxnSpPr>
          <p:nvPr/>
        </p:nvCxnSpPr>
        <p:spPr>
          <a:xfrm flipH="1">
            <a:off x="757785" y="2895817"/>
            <a:ext cx="51047" cy="36467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kstfelt 38">
            <a:extLst>
              <a:ext uri="{FF2B5EF4-FFF2-40B4-BE49-F238E27FC236}">
                <a16:creationId xmlns:a16="http://schemas.microsoft.com/office/drawing/2014/main" id="{0684A115-D7B4-B09F-223F-4472650161AC}"/>
              </a:ext>
            </a:extLst>
          </p:cNvPr>
          <p:cNvSpPr txBox="1"/>
          <p:nvPr/>
        </p:nvSpPr>
        <p:spPr>
          <a:xfrm>
            <a:off x="3336217" y="2611205"/>
            <a:ext cx="899285" cy="205056"/>
          </a:xfrm>
          <a:prstGeom prst="rect">
            <a:avLst/>
          </a:prstGeom>
          <a:noFill/>
        </p:spPr>
        <p:txBody>
          <a:bodyPr wrap="none" lIns="0" tIns="0" rIns="0" bIns="0" rtlCol="0">
            <a:spAutoFit/>
          </a:bodyPr>
          <a:lstStyle/>
          <a:p>
            <a:pPr>
              <a:lnSpc>
                <a:spcPct val="125000"/>
              </a:lnSpc>
            </a:pPr>
            <a:r>
              <a:rPr lang="da-DK" sz="1200" b="1" dirty="0"/>
              <a:t>April 2027</a:t>
            </a:r>
          </a:p>
        </p:txBody>
      </p:sp>
      <p:cxnSp>
        <p:nvCxnSpPr>
          <p:cNvPr id="40" name="Lige forbindelse 39">
            <a:extLst>
              <a:ext uri="{FF2B5EF4-FFF2-40B4-BE49-F238E27FC236}">
                <a16:creationId xmlns:a16="http://schemas.microsoft.com/office/drawing/2014/main" id="{CE4E0391-0FC0-F54C-E781-1CF512CC1C2E}"/>
              </a:ext>
            </a:extLst>
          </p:cNvPr>
          <p:cNvCxnSpPr>
            <a:cxnSpLocks/>
          </p:cNvCxnSpPr>
          <p:nvPr/>
        </p:nvCxnSpPr>
        <p:spPr>
          <a:xfrm flipH="1">
            <a:off x="3734669" y="2888529"/>
            <a:ext cx="51047" cy="36467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kstfelt 40">
            <a:extLst>
              <a:ext uri="{FF2B5EF4-FFF2-40B4-BE49-F238E27FC236}">
                <a16:creationId xmlns:a16="http://schemas.microsoft.com/office/drawing/2014/main" id="{D13723AC-4CA8-07DE-9BC9-D730C9F3137E}"/>
              </a:ext>
            </a:extLst>
          </p:cNvPr>
          <p:cNvSpPr txBox="1"/>
          <p:nvPr/>
        </p:nvSpPr>
        <p:spPr>
          <a:xfrm>
            <a:off x="6094412" y="2614431"/>
            <a:ext cx="1431482" cy="205056"/>
          </a:xfrm>
          <a:prstGeom prst="rect">
            <a:avLst/>
          </a:prstGeom>
          <a:noFill/>
        </p:spPr>
        <p:txBody>
          <a:bodyPr wrap="none" lIns="0" tIns="0" rIns="0" bIns="0" rtlCol="0">
            <a:spAutoFit/>
          </a:bodyPr>
          <a:lstStyle/>
          <a:p>
            <a:pPr>
              <a:lnSpc>
                <a:spcPct val="125000"/>
              </a:lnSpc>
            </a:pPr>
            <a:r>
              <a:rPr lang="da-DK" sz="1200" b="1" dirty="0"/>
              <a:t>September 2027</a:t>
            </a:r>
          </a:p>
        </p:txBody>
      </p:sp>
      <p:cxnSp>
        <p:nvCxnSpPr>
          <p:cNvPr id="42" name="Lige forbindelse 41">
            <a:extLst>
              <a:ext uri="{FF2B5EF4-FFF2-40B4-BE49-F238E27FC236}">
                <a16:creationId xmlns:a16="http://schemas.microsoft.com/office/drawing/2014/main" id="{91AB69A2-2D1E-22C0-F790-4261614161A9}"/>
              </a:ext>
            </a:extLst>
          </p:cNvPr>
          <p:cNvCxnSpPr>
            <a:cxnSpLocks/>
          </p:cNvCxnSpPr>
          <p:nvPr/>
        </p:nvCxnSpPr>
        <p:spPr>
          <a:xfrm flipH="1">
            <a:off x="6711553" y="2895817"/>
            <a:ext cx="51047" cy="36467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48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5917B33-C4AF-4718-C8DE-4C5FA21307F0}"/>
              </a:ext>
            </a:extLst>
          </p:cNvPr>
          <p:cNvSpPr/>
          <p:nvPr/>
        </p:nvSpPr>
        <p:spPr>
          <a:xfrm>
            <a:off x="4244226" y="2361078"/>
            <a:ext cx="7428790" cy="3611354"/>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29" name="Rektangel 28">
            <a:extLst>
              <a:ext uri="{FF2B5EF4-FFF2-40B4-BE49-F238E27FC236}">
                <a16:creationId xmlns:a16="http://schemas.microsoft.com/office/drawing/2014/main" id="{0D354569-351E-C236-CBAD-630E5DDC2461}"/>
              </a:ext>
            </a:extLst>
          </p:cNvPr>
          <p:cNvSpPr/>
          <p:nvPr/>
        </p:nvSpPr>
        <p:spPr>
          <a:xfrm>
            <a:off x="876474" y="2361078"/>
            <a:ext cx="3367752" cy="36113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solidFill>
                <a:schemeClr val="tx1"/>
              </a:solidFill>
            </a:endParaRPr>
          </a:p>
        </p:txBody>
      </p:sp>
      <p:sp>
        <p:nvSpPr>
          <p:cNvPr id="24" name="Pil: pentagon 23">
            <a:extLst>
              <a:ext uri="{FF2B5EF4-FFF2-40B4-BE49-F238E27FC236}">
                <a16:creationId xmlns:a16="http://schemas.microsoft.com/office/drawing/2014/main" id="{3EC6A670-335B-FEB2-84D6-F4CA0130393B}"/>
              </a:ext>
            </a:extLst>
          </p:cNvPr>
          <p:cNvSpPr/>
          <p:nvPr/>
        </p:nvSpPr>
        <p:spPr>
          <a:xfrm>
            <a:off x="2043981" y="2965412"/>
            <a:ext cx="2509229" cy="234387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dirty="0" err="1"/>
          </a:p>
        </p:txBody>
      </p:sp>
      <p:sp>
        <p:nvSpPr>
          <p:cNvPr id="25" name="Pil: pentagon 24">
            <a:extLst>
              <a:ext uri="{FF2B5EF4-FFF2-40B4-BE49-F238E27FC236}">
                <a16:creationId xmlns:a16="http://schemas.microsoft.com/office/drawing/2014/main" id="{F92D13A5-1838-2640-595E-09540204B859}"/>
              </a:ext>
            </a:extLst>
          </p:cNvPr>
          <p:cNvSpPr/>
          <p:nvPr/>
        </p:nvSpPr>
        <p:spPr>
          <a:xfrm>
            <a:off x="4244226" y="2958820"/>
            <a:ext cx="7224042" cy="253169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dirty="0" err="1"/>
          </a:p>
        </p:txBody>
      </p:sp>
      <p:graphicFrame>
        <p:nvGraphicFramePr>
          <p:cNvPr id="17" name="Diagram 16">
            <a:extLst>
              <a:ext uri="{FF2B5EF4-FFF2-40B4-BE49-F238E27FC236}">
                <a16:creationId xmlns:a16="http://schemas.microsoft.com/office/drawing/2014/main" id="{4EE9553A-4B0F-E588-BC0F-339E5D03D9C6}"/>
              </a:ext>
            </a:extLst>
          </p:cNvPr>
          <p:cNvGraphicFramePr/>
          <p:nvPr>
            <p:extLst>
              <p:ext uri="{D42A27DB-BD31-4B8C-83A1-F6EECF244321}">
                <p14:modId xmlns:p14="http://schemas.microsoft.com/office/powerpoint/2010/main" val="2292319652"/>
              </p:ext>
            </p:extLst>
          </p:nvPr>
        </p:nvGraphicFramePr>
        <p:xfrm>
          <a:off x="752292" y="1478238"/>
          <a:ext cx="10597134" cy="537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a:extLst>
              <a:ext uri="{FF2B5EF4-FFF2-40B4-BE49-F238E27FC236}">
                <a16:creationId xmlns:a16="http://schemas.microsoft.com/office/drawing/2014/main" id="{E82D4D74-D2BC-03B2-8751-98F712BF62E6}"/>
              </a:ext>
            </a:extLst>
          </p:cNvPr>
          <p:cNvGraphicFramePr/>
          <p:nvPr>
            <p:extLst>
              <p:ext uri="{D42A27DB-BD31-4B8C-83A1-F6EECF244321}">
                <p14:modId xmlns:p14="http://schemas.microsoft.com/office/powerpoint/2010/main" val="3994372092"/>
              </p:ext>
            </p:extLst>
          </p:nvPr>
        </p:nvGraphicFramePr>
        <p:xfrm>
          <a:off x="829707" y="3678194"/>
          <a:ext cx="10928151" cy="32490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Pladsholder til dato 10">
            <a:extLst>
              <a:ext uri="{FF2B5EF4-FFF2-40B4-BE49-F238E27FC236}">
                <a16:creationId xmlns:a16="http://schemas.microsoft.com/office/drawing/2014/main" id="{DA0E041A-67FC-EC3E-DC4D-2F35F951765A}"/>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Pladsholder til slidenummer 12">
            <a:extLst>
              <a:ext uri="{FF2B5EF4-FFF2-40B4-BE49-F238E27FC236}">
                <a16:creationId xmlns:a16="http://schemas.microsoft.com/office/drawing/2014/main" id="{56167ADA-0054-501D-282B-D4DFA26705C9}"/>
              </a:ext>
            </a:extLst>
          </p:cNvPr>
          <p:cNvSpPr>
            <a:spLocks noGrp="1"/>
          </p:cNvSpPr>
          <p:nvPr>
            <p:ph type="sldNum" sz="quarter" idx="3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Titel 1">
            <a:extLst>
              <a:ext uri="{FF2B5EF4-FFF2-40B4-BE49-F238E27FC236}">
                <a16:creationId xmlns:a16="http://schemas.microsoft.com/office/drawing/2014/main" id="{0F938E80-6682-E633-7141-CEE88BAE2AFE}"/>
              </a:ext>
            </a:extLst>
          </p:cNvPr>
          <p:cNvSpPr txBox="1">
            <a:spLocks/>
          </p:cNvSpPr>
          <p:nvPr/>
        </p:nvSpPr>
        <p:spPr>
          <a:xfrm>
            <a:off x="799308" y="1050785"/>
            <a:ext cx="10590208" cy="1079847"/>
          </a:xfrm>
          <a:prstGeom prst="rect">
            <a:avLst/>
          </a:prstGeom>
        </p:spPr>
        <p:txBody>
          <a:bodyPr vert="horz" lIns="0" tIns="0" rIns="0" bIns="0" rtlCol="0" anchor="t" anchorCtr="0">
            <a:noAutofit/>
          </a:bodyPr>
          <a:lst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a:lstStyle>
          <a:p>
            <a:r>
              <a:rPr lang="da-DK" sz="2800" b="1" dirty="0">
                <a:effectLst/>
                <a:latin typeface="Calibri" panose="020F0502020204030204" pitchFamily="34" charset="0"/>
                <a:ea typeface="Calibri" panose="020F0502020204030204" pitchFamily="34" charset="0"/>
                <a:cs typeface="Times New Roman" panose="02020603050405020304" pitchFamily="18" charset="0"/>
              </a:rPr>
              <a:t>Bliv klar til det nye ODIN</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kstfelt 18">
            <a:extLst>
              <a:ext uri="{FF2B5EF4-FFF2-40B4-BE49-F238E27FC236}">
                <a16:creationId xmlns:a16="http://schemas.microsoft.com/office/drawing/2014/main" id="{9D38F079-537C-5852-F3B9-272643D05D39}"/>
              </a:ext>
            </a:extLst>
          </p:cNvPr>
          <p:cNvSpPr txBox="1"/>
          <p:nvPr/>
        </p:nvSpPr>
        <p:spPr>
          <a:xfrm>
            <a:off x="4388453" y="3087646"/>
            <a:ext cx="1186222" cy="205056"/>
          </a:xfrm>
          <a:prstGeom prst="rect">
            <a:avLst/>
          </a:prstGeom>
          <a:noFill/>
        </p:spPr>
        <p:txBody>
          <a:bodyPr wrap="none" lIns="0" tIns="0" rIns="0" bIns="0" rtlCol="0">
            <a:spAutoFit/>
          </a:bodyPr>
          <a:lstStyle/>
          <a:p>
            <a:pPr>
              <a:lnSpc>
                <a:spcPct val="125000"/>
              </a:lnSpc>
            </a:pPr>
            <a:r>
              <a:rPr lang="da-DK" sz="1200" b="1" dirty="0"/>
              <a:t>Oktober 2026</a:t>
            </a:r>
          </a:p>
        </p:txBody>
      </p:sp>
      <p:sp>
        <p:nvSpPr>
          <p:cNvPr id="20" name="Tekstfelt 19">
            <a:extLst>
              <a:ext uri="{FF2B5EF4-FFF2-40B4-BE49-F238E27FC236}">
                <a16:creationId xmlns:a16="http://schemas.microsoft.com/office/drawing/2014/main" id="{D5874383-3F78-7FFD-6F05-4F7747CB0F75}"/>
              </a:ext>
            </a:extLst>
          </p:cNvPr>
          <p:cNvSpPr txBox="1"/>
          <p:nvPr/>
        </p:nvSpPr>
        <p:spPr>
          <a:xfrm>
            <a:off x="2250735" y="3087613"/>
            <a:ext cx="976229" cy="205056"/>
          </a:xfrm>
          <a:prstGeom prst="rect">
            <a:avLst/>
          </a:prstGeom>
          <a:noFill/>
        </p:spPr>
        <p:txBody>
          <a:bodyPr wrap="none" lIns="0" tIns="0" rIns="0" bIns="0" rtlCol="0">
            <a:spAutoFit/>
          </a:bodyPr>
          <a:lstStyle/>
          <a:p>
            <a:pPr>
              <a:lnSpc>
                <a:spcPct val="125000"/>
              </a:lnSpc>
            </a:pPr>
            <a:r>
              <a:rPr lang="da-DK" sz="1200" b="1" dirty="0"/>
              <a:t>Marts 2026</a:t>
            </a:r>
          </a:p>
        </p:txBody>
      </p:sp>
      <p:sp>
        <p:nvSpPr>
          <p:cNvPr id="26" name="Pladsholder til tekst 2">
            <a:extLst>
              <a:ext uri="{FF2B5EF4-FFF2-40B4-BE49-F238E27FC236}">
                <a16:creationId xmlns:a16="http://schemas.microsoft.com/office/drawing/2014/main" id="{E3594DD7-41BD-F216-6741-388B1889D64D}"/>
              </a:ext>
            </a:extLst>
          </p:cNvPr>
          <p:cNvSpPr>
            <a:spLocks noGrp="1"/>
          </p:cNvSpPr>
          <p:nvPr>
            <p:ph type="body" sz="quarter" idx="13"/>
          </p:nvPr>
        </p:nvSpPr>
        <p:spPr>
          <a:xfrm>
            <a:off x="799308" y="1641032"/>
            <a:ext cx="10590208" cy="557252"/>
          </a:xfrm>
        </p:spPr>
        <p:txBody>
          <a:bodyPr/>
          <a:lstStyle/>
          <a:p>
            <a:pPr marL="0" indent="0">
              <a:buNone/>
            </a:pPr>
            <a:r>
              <a:rPr lang="da-DK" sz="1200" dirty="0"/>
              <a:t>Overgangen til det nye ODIN berører det enkelte Redningsberedskab på forskellig vis. </a:t>
            </a:r>
          </a:p>
        </p:txBody>
      </p:sp>
      <p:sp>
        <p:nvSpPr>
          <p:cNvPr id="30" name="Tekstfelt 29">
            <a:extLst>
              <a:ext uri="{FF2B5EF4-FFF2-40B4-BE49-F238E27FC236}">
                <a16:creationId xmlns:a16="http://schemas.microsoft.com/office/drawing/2014/main" id="{39083286-E783-2DFF-5FEE-154A9C5EDA23}"/>
              </a:ext>
            </a:extLst>
          </p:cNvPr>
          <p:cNvSpPr txBox="1"/>
          <p:nvPr/>
        </p:nvSpPr>
        <p:spPr>
          <a:xfrm>
            <a:off x="876474" y="2431279"/>
            <a:ext cx="3367752" cy="205056"/>
          </a:xfrm>
          <a:prstGeom prst="rect">
            <a:avLst/>
          </a:prstGeom>
          <a:noFill/>
        </p:spPr>
        <p:txBody>
          <a:bodyPr wrap="square" lIns="0" tIns="0" rIns="0" bIns="0" rtlCol="0">
            <a:spAutoFit/>
          </a:bodyPr>
          <a:lstStyle/>
          <a:p>
            <a:pPr algn="ctr">
              <a:lnSpc>
                <a:spcPct val="125000"/>
              </a:lnSpc>
            </a:pPr>
            <a:r>
              <a:rPr lang="da-DK" sz="1200" b="1" dirty="0"/>
              <a:t>Forberedelse</a:t>
            </a:r>
          </a:p>
        </p:txBody>
      </p:sp>
      <p:sp>
        <p:nvSpPr>
          <p:cNvPr id="31" name="Tekstfelt 30">
            <a:extLst>
              <a:ext uri="{FF2B5EF4-FFF2-40B4-BE49-F238E27FC236}">
                <a16:creationId xmlns:a16="http://schemas.microsoft.com/office/drawing/2014/main" id="{843C9D14-52C7-6F81-5386-59B7AEFC26D3}"/>
              </a:ext>
            </a:extLst>
          </p:cNvPr>
          <p:cNvSpPr txBox="1"/>
          <p:nvPr/>
        </p:nvSpPr>
        <p:spPr>
          <a:xfrm>
            <a:off x="4244226" y="2425976"/>
            <a:ext cx="7428790" cy="205056"/>
          </a:xfrm>
          <a:prstGeom prst="rect">
            <a:avLst/>
          </a:prstGeom>
          <a:noFill/>
        </p:spPr>
        <p:txBody>
          <a:bodyPr wrap="square" lIns="0" tIns="0" rIns="0" bIns="0" rtlCol="0">
            <a:spAutoFit/>
          </a:bodyPr>
          <a:lstStyle/>
          <a:p>
            <a:pPr algn="ctr">
              <a:lnSpc>
                <a:spcPct val="125000"/>
              </a:lnSpc>
            </a:pPr>
            <a:r>
              <a:rPr lang="da-DK" sz="1200" b="1" dirty="0"/>
              <a:t>Implementering</a:t>
            </a:r>
          </a:p>
        </p:txBody>
      </p:sp>
    </p:spTree>
    <p:extLst>
      <p:ext uri="{BB962C8B-B14F-4D97-AF65-F5344CB8AC3E}">
        <p14:creationId xmlns:p14="http://schemas.microsoft.com/office/powerpoint/2010/main" val="279623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930" y="1528347"/>
            <a:ext cx="10590208" cy="607341"/>
          </a:xfrm>
        </p:spPr>
        <p:txBody>
          <a:bodyPr/>
          <a:lstStyle/>
          <a:p>
            <a:r>
              <a:rPr lang="da-DK" dirty="0"/>
              <a:t>Program</a:t>
            </a:r>
            <a:br>
              <a:rPr lang="da-DK" dirty="0"/>
            </a:br>
            <a:endParaRPr lang="da-DK" dirty="0"/>
          </a:p>
        </p:txBody>
      </p:sp>
      <p:sp>
        <p:nvSpPr>
          <p:cNvPr id="3" name="Pladsholder til tekst 2"/>
          <p:cNvSpPr>
            <a:spLocks noGrp="1"/>
          </p:cNvSpPr>
          <p:nvPr>
            <p:ph type="body" sz="quarter" idx="13"/>
          </p:nvPr>
        </p:nvSpPr>
        <p:spPr>
          <a:xfrm>
            <a:off x="796931" y="2361896"/>
            <a:ext cx="10590208" cy="3642029"/>
          </a:xfrm>
        </p:spPr>
        <p:txBody>
          <a:bodyPr/>
          <a:lstStyle/>
          <a:p>
            <a:pPr marL="0" indent="0">
              <a:buNone/>
            </a:pPr>
            <a:r>
              <a:rPr lang="da-DK" sz="1400" dirty="0"/>
              <a:t>Mødets formål er at introducere deltagere til ODIN2-projektet således, at alle har et fælles grundlag for at indgå i projektets aktiviteter:</a:t>
            </a:r>
          </a:p>
          <a:p>
            <a:pPr marL="342900" indent="-342900">
              <a:buFont typeface="+mj-lt"/>
              <a:buAutoNum type="arabicPeriod"/>
            </a:pPr>
            <a:r>
              <a:rPr lang="da-DK" sz="1400" dirty="0"/>
              <a:t>Baggrund og historik</a:t>
            </a:r>
          </a:p>
          <a:p>
            <a:pPr marL="342900" indent="-342900">
              <a:buFont typeface="+mj-lt"/>
              <a:buAutoNum type="arabicPeriod"/>
            </a:pPr>
            <a:r>
              <a:rPr lang="da-DK" sz="1400" dirty="0"/>
              <a:t>Ny proces for indrapportering</a:t>
            </a:r>
          </a:p>
          <a:p>
            <a:pPr marL="342900" indent="-342900">
              <a:buFont typeface="+mj-lt"/>
              <a:buAutoNum type="arabicPeriod"/>
            </a:pPr>
            <a:r>
              <a:rPr lang="da-DK" sz="1400" dirty="0"/>
              <a:t>Muligheder med den nye ODIN-løsning</a:t>
            </a:r>
          </a:p>
          <a:p>
            <a:pPr marL="342900" indent="-342900">
              <a:buFont typeface="+mj-lt"/>
              <a:buAutoNum type="arabicPeriod"/>
            </a:pPr>
            <a:r>
              <a:rPr lang="da-DK" sz="1400" dirty="0"/>
              <a:t>Sammenhæng med IDUN </a:t>
            </a:r>
          </a:p>
          <a:p>
            <a:pPr marL="342900" indent="-342900">
              <a:buFont typeface="+mj-lt"/>
              <a:buAutoNum type="arabicPeriod"/>
            </a:pPr>
            <a:r>
              <a:rPr lang="da-DK" sz="1400" dirty="0"/>
              <a:t>Tidsplaner og uddannelse</a:t>
            </a:r>
          </a:p>
          <a:p>
            <a:pPr marL="342900" indent="-342900">
              <a:buFont typeface="+mj-lt"/>
              <a:buAutoNum type="arabicPeriod"/>
            </a:pPr>
            <a:r>
              <a:rPr lang="da-DK" sz="1400" dirty="0"/>
              <a:t>Afrunding</a:t>
            </a: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6399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76" imgH="76" progId="TCLayout.ActiveDocument.1">
                  <p:embed/>
                </p:oleObj>
              </mc:Choice>
              <mc:Fallback>
                <p:oleObj name="think-cell Slide" r:id="rId4" imgW="76" imgH="76" progId="TCLayout.ActiveDocument.1">
                  <p:embed/>
                  <p:pic>
                    <p:nvPicPr>
                      <p:cNvPr id="14"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788400" y="1238479"/>
            <a:ext cx="5033961" cy="720000"/>
          </a:xfrm>
        </p:spPr>
        <p:txBody>
          <a:bodyPr vert="horz"/>
          <a:lstStyle/>
          <a:p>
            <a:r>
              <a:rPr lang="da-DK" dirty="0"/>
              <a:t>Uddannelse</a:t>
            </a:r>
          </a:p>
        </p:txBody>
      </p:sp>
      <p:sp>
        <p:nvSpPr>
          <p:cNvPr id="3" name="Pladsholder til tekst 2"/>
          <p:cNvSpPr>
            <a:spLocks noGrp="1"/>
          </p:cNvSpPr>
          <p:nvPr>
            <p:ph type="body" sz="quarter" idx="13"/>
          </p:nvPr>
        </p:nvSpPr>
        <p:spPr/>
        <p:txBody>
          <a:bodyPr/>
          <a:lstStyle/>
          <a:p>
            <a:r>
              <a:rPr lang="da-DK" dirty="0"/>
              <a:t>Opdeling i målgrupper</a:t>
            </a:r>
          </a:p>
          <a:p>
            <a:pPr lvl="1"/>
            <a:r>
              <a:rPr lang="da-DK" dirty="0" err="1"/>
              <a:t>Indtastere</a:t>
            </a:r>
            <a:endParaRPr lang="da-DK" dirty="0"/>
          </a:p>
          <a:p>
            <a:pPr lvl="2"/>
            <a:r>
              <a:rPr lang="da-DK" dirty="0"/>
              <a:t>Holdledere</a:t>
            </a:r>
          </a:p>
          <a:p>
            <a:pPr lvl="2"/>
            <a:r>
              <a:rPr lang="da-DK" dirty="0"/>
              <a:t>ISL</a:t>
            </a:r>
          </a:p>
          <a:p>
            <a:pPr lvl="1"/>
            <a:r>
              <a:rPr lang="da-DK" dirty="0"/>
              <a:t>Administratorer/ODIN-ansvarlige</a:t>
            </a:r>
          </a:p>
          <a:p>
            <a:pPr lvl="1"/>
            <a:r>
              <a:rPr lang="da-DK" dirty="0"/>
              <a:t>GDPR-ansvarlige</a:t>
            </a:r>
          </a:p>
          <a:p>
            <a:r>
              <a:rPr lang="da-DK" dirty="0"/>
              <a:t>E-</a:t>
            </a:r>
            <a:r>
              <a:rPr lang="da-DK" dirty="0" err="1"/>
              <a:t>learning</a:t>
            </a:r>
            <a:endParaRPr lang="da-DK" dirty="0"/>
          </a:p>
          <a:p>
            <a:pPr lvl="1"/>
            <a:r>
              <a:rPr lang="da-DK" dirty="0"/>
              <a:t>Hvorfor er det vigtigt</a:t>
            </a:r>
          </a:p>
          <a:p>
            <a:pPr lvl="1"/>
            <a:r>
              <a:rPr lang="da-DK" dirty="0"/>
              <a:t>Hvad betyder de enkelte punkter</a:t>
            </a:r>
          </a:p>
          <a:p>
            <a:pPr lvl="1"/>
            <a:r>
              <a:rPr lang="da-DK" dirty="0"/>
              <a:t>Hvordan ser det ud i ODIN</a:t>
            </a:r>
          </a:p>
          <a:p>
            <a:pPr marL="342000" lvl="1" indent="0">
              <a:buNone/>
            </a:pPr>
            <a:endParaRPr lang="da-DK" dirty="0"/>
          </a:p>
        </p:txBody>
      </p:sp>
      <p:sp>
        <p:nvSpPr>
          <p:cNvPr id="5" name="Pladsholder til tekst 4"/>
          <p:cNvSpPr>
            <a:spLocks noGrp="1"/>
          </p:cNvSpPr>
          <p:nvPr>
            <p:ph type="body" sz="quarter" idx="41"/>
          </p:nvPr>
        </p:nvSpPr>
        <p:spPr/>
        <p:txBody>
          <a:bodyPr/>
          <a:lstStyle/>
          <a:p>
            <a:endParaRPr lang="da-DK"/>
          </a:p>
        </p:txBody>
      </p:sp>
      <p:sp>
        <p:nvSpPr>
          <p:cNvPr id="6" name="Pladsholder til tekst 5"/>
          <p:cNvSpPr>
            <a:spLocks noGrp="1"/>
          </p:cNvSpPr>
          <p:nvPr>
            <p:ph type="body" sz="quarter" idx="42"/>
          </p:nvPr>
        </p:nvSpPr>
        <p:spPr/>
        <p:txBody>
          <a:bodyPr/>
          <a:lstStyle/>
          <a:p>
            <a:endParaRPr lang="da-DK"/>
          </a:p>
        </p:txBody>
      </p:sp>
      <p:sp>
        <p:nvSpPr>
          <p:cNvPr id="7" name="Pladsholder til tekst 6"/>
          <p:cNvSpPr>
            <a:spLocks noGrp="1"/>
          </p:cNvSpPr>
          <p:nvPr>
            <p:ph type="body" sz="quarter" idx="43"/>
          </p:nvPr>
        </p:nvSpPr>
        <p:spPr/>
        <p:txBody>
          <a:bodyPr/>
          <a:lstStyle/>
          <a:p>
            <a:endParaRPr lang="da-DK"/>
          </a:p>
        </p:txBody>
      </p:sp>
      <p:sp>
        <p:nvSpPr>
          <p:cNvPr id="8" name="Pladsholder til tekst 7"/>
          <p:cNvSpPr>
            <a:spLocks noGrp="1"/>
          </p:cNvSpPr>
          <p:nvPr>
            <p:ph type="body" sz="quarter" idx="44"/>
          </p:nvPr>
        </p:nvSpPr>
        <p:spPr/>
        <p:txBody>
          <a:bodyPr/>
          <a:lstStyle/>
          <a:p>
            <a:endParaRPr lang="da-DK"/>
          </a:p>
        </p:txBody>
      </p:sp>
      <p:sp>
        <p:nvSpPr>
          <p:cNvPr id="9" name="Pladsholder til tekst 8"/>
          <p:cNvSpPr>
            <a:spLocks noGrp="1"/>
          </p:cNvSpPr>
          <p:nvPr>
            <p:ph type="body" sz="quarter" idx="45"/>
          </p:nvPr>
        </p:nvSpPr>
        <p:spPr/>
        <p:txBody>
          <a:bodyPr/>
          <a:lstStyle/>
          <a:p>
            <a:endParaRPr lang="da-DK"/>
          </a:p>
        </p:txBody>
      </p:sp>
      <p:sp>
        <p:nvSpPr>
          <p:cNvPr id="10" name="Pladsholder til tekst 9"/>
          <p:cNvSpPr>
            <a:spLocks noGrp="1"/>
          </p:cNvSpPr>
          <p:nvPr>
            <p:ph type="body" sz="quarter" idx="46"/>
          </p:nvPr>
        </p:nvSpPr>
        <p:spPr/>
        <p:txBody>
          <a:bodyPr/>
          <a:lstStyle/>
          <a:p>
            <a:endParaRPr lang="da-DK"/>
          </a:p>
        </p:txBody>
      </p:sp>
      <p:sp>
        <p:nvSpPr>
          <p:cNvPr id="11" name="Pladsholder til dato 10"/>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Pladsholder til sidefod 11"/>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Pladsholder til slidenummer 12"/>
          <p:cNvSpPr>
            <a:spLocks noGrp="1"/>
          </p:cNvSpPr>
          <p:nvPr>
            <p:ph type="sldNum" sz="quarter" idx="3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15" name="Diagram 14"/>
          <p:cNvGraphicFramePr/>
          <p:nvPr>
            <p:extLst>
              <p:ext uri="{D42A27DB-BD31-4B8C-83A1-F6EECF244321}">
                <p14:modId xmlns:p14="http://schemas.microsoft.com/office/powerpoint/2010/main" val="694134739"/>
              </p:ext>
            </p:extLst>
          </p:nvPr>
        </p:nvGraphicFramePr>
        <p:xfrm>
          <a:off x="6007608" y="1198894"/>
          <a:ext cx="5678424" cy="46532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Pladsholder til tekst 2">
            <a:extLst>
              <a:ext uri="{FF2B5EF4-FFF2-40B4-BE49-F238E27FC236}">
                <a16:creationId xmlns:a16="http://schemas.microsoft.com/office/drawing/2014/main" id="{D30D9799-F894-B6D7-95FD-A38FD923D842}"/>
              </a:ext>
            </a:extLst>
          </p:cNvPr>
          <p:cNvSpPr txBox="1">
            <a:spLocks/>
          </p:cNvSpPr>
          <p:nvPr/>
        </p:nvSpPr>
        <p:spPr>
          <a:xfrm>
            <a:off x="799308" y="1583636"/>
            <a:ext cx="10590208" cy="557252"/>
          </a:xfrm>
          <a:prstGeom prst="rect">
            <a:avLst/>
          </a:prstGeom>
        </p:spPr>
        <p:txBody>
          <a:bodyPr vert="horz" lIns="0" tIns="0" rIns="0" bIns="0" rtlCol="0">
            <a:noAutofit/>
          </a:bodyPr>
          <a:lst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indent="0">
              <a:buFont typeface="Verdana" panose="020B0604030504040204" pitchFamily="34" charset="0"/>
              <a:buNone/>
            </a:pPr>
            <a:r>
              <a:rPr lang="da-DK" sz="1200" dirty="0"/>
              <a:t>Uddannelse gennemføres som primært som e-learning, da dette passer bedst til målgruppens arbejdstider mv. E-learning leveres som et selvstændigt produkt, der også kan anvendes til uddannelse af brugere, der ikke anvender ODIN direkte.</a:t>
            </a:r>
          </a:p>
        </p:txBody>
      </p:sp>
    </p:spTree>
    <p:extLst>
      <p:ext uri="{BB962C8B-B14F-4D97-AF65-F5344CB8AC3E}">
        <p14:creationId xmlns:p14="http://schemas.microsoft.com/office/powerpoint/2010/main" val="59977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AF69C-3897-958E-7C57-E31FF900B2EE}"/>
              </a:ext>
            </a:extLst>
          </p:cNvPr>
          <p:cNvSpPr>
            <a:spLocks noGrp="1"/>
          </p:cNvSpPr>
          <p:nvPr>
            <p:ph type="title"/>
          </p:nvPr>
        </p:nvSpPr>
        <p:spPr/>
        <p:txBody>
          <a:bodyPr/>
          <a:lstStyle/>
          <a:p>
            <a:r>
              <a:rPr lang="da-DK" dirty="0"/>
              <a:t>Yderligere information</a:t>
            </a:r>
          </a:p>
        </p:txBody>
      </p:sp>
      <p:sp>
        <p:nvSpPr>
          <p:cNvPr id="4" name="Pladsholder til tekst 3">
            <a:extLst>
              <a:ext uri="{FF2B5EF4-FFF2-40B4-BE49-F238E27FC236}">
                <a16:creationId xmlns:a16="http://schemas.microsoft.com/office/drawing/2014/main" id="{85784F16-5C9E-6E69-05A5-D5AEFB525E9E}"/>
              </a:ext>
            </a:extLst>
          </p:cNvPr>
          <p:cNvSpPr>
            <a:spLocks noGrp="1"/>
          </p:cNvSpPr>
          <p:nvPr>
            <p:ph type="body" sz="quarter" idx="41"/>
          </p:nvPr>
        </p:nvSpPr>
        <p:spPr/>
        <p:txBody>
          <a:bodyPr/>
          <a:lstStyle/>
          <a:p>
            <a:endParaRPr lang="da-DK"/>
          </a:p>
        </p:txBody>
      </p:sp>
      <p:sp>
        <p:nvSpPr>
          <p:cNvPr id="5" name="Pladsholder til tekst 4">
            <a:extLst>
              <a:ext uri="{FF2B5EF4-FFF2-40B4-BE49-F238E27FC236}">
                <a16:creationId xmlns:a16="http://schemas.microsoft.com/office/drawing/2014/main" id="{D79EADAB-C613-2DAA-02E3-5A9B70700226}"/>
              </a:ext>
            </a:extLst>
          </p:cNvPr>
          <p:cNvSpPr>
            <a:spLocks noGrp="1"/>
          </p:cNvSpPr>
          <p:nvPr>
            <p:ph type="body" sz="quarter" idx="42"/>
          </p:nvPr>
        </p:nvSpPr>
        <p:spPr/>
        <p:txBody>
          <a:bodyPr/>
          <a:lstStyle/>
          <a:p>
            <a:endParaRPr lang="da-DK"/>
          </a:p>
        </p:txBody>
      </p:sp>
      <p:sp>
        <p:nvSpPr>
          <p:cNvPr id="6" name="Pladsholder til tekst 5">
            <a:extLst>
              <a:ext uri="{FF2B5EF4-FFF2-40B4-BE49-F238E27FC236}">
                <a16:creationId xmlns:a16="http://schemas.microsoft.com/office/drawing/2014/main" id="{8F5F1F8C-7410-7B6C-F94A-72C647236543}"/>
              </a:ext>
            </a:extLst>
          </p:cNvPr>
          <p:cNvSpPr>
            <a:spLocks noGrp="1"/>
          </p:cNvSpPr>
          <p:nvPr>
            <p:ph type="body" sz="quarter" idx="43"/>
          </p:nvPr>
        </p:nvSpPr>
        <p:spPr/>
        <p:txBody>
          <a:bodyPr/>
          <a:lstStyle/>
          <a:p>
            <a:endParaRPr lang="da-DK"/>
          </a:p>
        </p:txBody>
      </p:sp>
      <p:sp>
        <p:nvSpPr>
          <p:cNvPr id="7" name="Pladsholder til tekst 6">
            <a:extLst>
              <a:ext uri="{FF2B5EF4-FFF2-40B4-BE49-F238E27FC236}">
                <a16:creationId xmlns:a16="http://schemas.microsoft.com/office/drawing/2014/main" id="{EDCFB3F9-BE7F-F069-75AA-98B1E64A12D7}"/>
              </a:ext>
            </a:extLst>
          </p:cNvPr>
          <p:cNvSpPr>
            <a:spLocks noGrp="1"/>
          </p:cNvSpPr>
          <p:nvPr>
            <p:ph type="body" sz="quarter" idx="44"/>
          </p:nvPr>
        </p:nvSpPr>
        <p:spPr/>
        <p:txBody>
          <a:bodyPr/>
          <a:lstStyle/>
          <a:p>
            <a:endParaRPr lang="da-DK"/>
          </a:p>
        </p:txBody>
      </p:sp>
      <p:sp>
        <p:nvSpPr>
          <p:cNvPr id="8" name="Pladsholder til tekst 7">
            <a:extLst>
              <a:ext uri="{FF2B5EF4-FFF2-40B4-BE49-F238E27FC236}">
                <a16:creationId xmlns:a16="http://schemas.microsoft.com/office/drawing/2014/main" id="{E252FEDA-997A-65AA-64FA-D47208153D35}"/>
              </a:ext>
            </a:extLst>
          </p:cNvPr>
          <p:cNvSpPr>
            <a:spLocks noGrp="1"/>
          </p:cNvSpPr>
          <p:nvPr>
            <p:ph type="body" sz="quarter" idx="45"/>
          </p:nvPr>
        </p:nvSpPr>
        <p:spPr/>
        <p:txBody>
          <a:bodyPr/>
          <a:lstStyle/>
          <a:p>
            <a:endParaRPr lang="da-DK"/>
          </a:p>
        </p:txBody>
      </p:sp>
      <p:sp>
        <p:nvSpPr>
          <p:cNvPr id="9" name="Pladsholder til tekst 8">
            <a:extLst>
              <a:ext uri="{FF2B5EF4-FFF2-40B4-BE49-F238E27FC236}">
                <a16:creationId xmlns:a16="http://schemas.microsoft.com/office/drawing/2014/main" id="{91C134CE-350D-A94B-F502-E0B448E04C6C}"/>
              </a:ext>
            </a:extLst>
          </p:cNvPr>
          <p:cNvSpPr>
            <a:spLocks noGrp="1"/>
          </p:cNvSpPr>
          <p:nvPr>
            <p:ph type="body" sz="quarter" idx="46"/>
          </p:nvPr>
        </p:nvSpPr>
        <p:spPr/>
        <p:txBody>
          <a:bodyPr/>
          <a:lstStyle/>
          <a:p>
            <a:endParaRPr lang="da-DK"/>
          </a:p>
        </p:txBody>
      </p:sp>
      <p:sp>
        <p:nvSpPr>
          <p:cNvPr id="10" name="Pladsholder til dato 9">
            <a:extLst>
              <a:ext uri="{FF2B5EF4-FFF2-40B4-BE49-F238E27FC236}">
                <a16:creationId xmlns:a16="http://schemas.microsoft.com/office/drawing/2014/main" id="{659A11EF-143F-4672-96C3-3DE8CB9BB97B}"/>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Pladsholder til sidefod 10">
            <a:extLst>
              <a:ext uri="{FF2B5EF4-FFF2-40B4-BE49-F238E27FC236}">
                <a16:creationId xmlns:a16="http://schemas.microsoft.com/office/drawing/2014/main" id="{6C2D465F-91BF-7F9D-C8FE-7A458D9545F8}"/>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Pladsholder til slidenummer 11">
            <a:extLst>
              <a:ext uri="{FF2B5EF4-FFF2-40B4-BE49-F238E27FC236}">
                <a16:creationId xmlns:a16="http://schemas.microsoft.com/office/drawing/2014/main" id="{7D5E3D5B-2F08-255D-5738-36BE0F4F61BB}"/>
              </a:ext>
            </a:extLst>
          </p:cNvPr>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Pladsholder til tekst 2">
            <a:extLst>
              <a:ext uri="{FF2B5EF4-FFF2-40B4-BE49-F238E27FC236}">
                <a16:creationId xmlns:a16="http://schemas.microsoft.com/office/drawing/2014/main" id="{071643A6-BEE3-F05C-131A-64475E918F1B}"/>
              </a:ext>
            </a:extLst>
          </p:cNvPr>
          <p:cNvSpPr>
            <a:spLocks noGrp="1"/>
          </p:cNvSpPr>
          <p:nvPr>
            <p:ph type="body" sz="quarter" idx="13"/>
          </p:nvPr>
        </p:nvSpPr>
        <p:spPr>
          <a:xfrm>
            <a:off x="796925" y="2974975"/>
            <a:ext cx="10590213" cy="3028950"/>
          </a:xfrm>
        </p:spPr>
        <p:txBody>
          <a:bodyPr/>
          <a:lstStyle/>
          <a:p>
            <a:r>
              <a:rPr lang="da-DK" dirty="0"/>
              <a:t>Der er oprettet en særlig underside til </a:t>
            </a:r>
            <a:r>
              <a:rPr lang="da-DK" dirty="0" err="1"/>
              <a:t>BRS’s</a:t>
            </a:r>
            <a:r>
              <a:rPr lang="da-DK" dirty="0"/>
              <a:t> hjemmeside om ODIN2 og IDUN</a:t>
            </a:r>
          </a:p>
          <a:p>
            <a:r>
              <a:rPr lang="da-DK" dirty="0"/>
              <a:t>2 serier af nyhedsbreve både på IDUN og ODIN2</a:t>
            </a:r>
          </a:p>
          <a:p>
            <a:r>
              <a:rPr lang="da-DK" dirty="0"/>
              <a:t>RING ELLER SKRIV TIL HOTLINE – hvis du mangler viden om noget, er der sikkert også andre der gør, vi vil derfor samle jeres spørgsmål op og lægge svarene på hjemmesiden</a:t>
            </a:r>
          </a:p>
        </p:txBody>
      </p:sp>
    </p:spTree>
    <p:extLst>
      <p:ext uri="{BB962C8B-B14F-4D97-AF65-F5344CB8AC3E}">
        <p14:creationId xmlns:p14="http://schemas.microsoft.com/office/powerpoint/2010/main" val="361110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5CF40-C824-0FEB-0ADE-4A748671E44A}"/>
              </a:ext>
            </a:extLst>
          </p:cNvPr>
          <p:cNvSpPr>
            <a:spLocks noGrp="1"/>
          </p:cNvSpPr>
          <p:nvPr>
            <p:ph type="title"/>
          </p:nvPr>
        </p:nvSpPr>
        <p:spPr>
          <a:xfrm>
            <a:off x="796930" y="1528348"/>
            <a:ext cx="10590208" cy="668098"/>
          </a:xfrm>
        </p:spPr>
        <p:txBody>
          <a:bodyPr/>
          <a:lstStyle/>
          <a:p>
            <a:r>
              <a:rPr lang="da-DK" dirty="0"/>
              <a:t>Afrunding</a:t>
            </a:r>
          </a:p>
        </p:txBody>
      </p:sp>
      <p:sp>
        <p:nvSpPr>
          <p:cNvPr id="8" name="Tekstfelt 7">
            <a:extLst>
              <a:ext uri="{FF2B5EF4-FFF2-40B4-BE49-F238E27FC236}">
                <a16:creationId xmlns:a16="http://schemas.microsoft.com/office/drawing/2014/main" id="{E6594095-F3E0-F2D1-5B50-B72F5D799CE5}"/>
              </a:ext>
            </a:extLst>
          </p:cNvPr>
          <p:cNvSpPr txBox="1"/>
          <p:nvPr/>
        </p:nvSpPr>
        <p:spPr>
          <a:xfrm>
            <a:off x="796930" y="1862397"/>
            <a:ext cx="10590208" cy="3417089"/>
          </a:xfrm>
          <a:prstGeom prst="rect">
            <a:avLst/>
          </a:prstGeom>
          <a:noFill/>
        </p:spPr>
        <p:txBody>
          <a:bodyPr wrap="square" lIns="0" tIns="0" rIns="0" bIns="0" rtlCol="0">
            <a:spAutoFit/>
          </a:bodyPr>
          <a:lstStyle/>
          <a:p>
            <a:pPr algn="ctr">
              <a:lnSpc>
                <a:spcPct val="125000"/>
              </a:lnSpc>
            </a:pPr>
            <a:r>
              <a:rPr lang="da-DK" sz="20000" dirty="0"/>
              <a:t>! / ?</a:t>
            </a:r>
          </a:p>
        </p:txBody>
      </p:sp>
    </p:spTree>
    <p:extLst>
      <p:ext uri="{BB962C8B-B14F-4D97-AF65-F5344CB8AC3E}">
        <p14:creationId xmlns:p14="http://schemas.microsoft.com/office/powerpoint/2010/main" val="200295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286" y="4329488"/>
            <a:ext cx="9443796" cy="533992"/>
          </a:xfrm>
        </p:spPr>
        <p:txBody>
          <a:bodyPr/>
          <a:lstStyle/>
          <a:p>
            <a:r>
              <a:rPr lang="da-DK" dirty="0"/>
              <a:t>Baggrund og historik</a:t>
            </a:r>
          </a:p>
        </p:txBody>
      </p:sp>
      <p:sp>
        <p:nvSpPr>
          <p:cNvPr id="10" name="Pladsholder til dato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Pladsholder til sidefod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Pladsholder til slidenumm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80782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effectLst/>
                <a:latin typeface="Calibri" panose="020F0502020204030204" pitchFamily="34" charset="0"/>
                <a:ea typeface="Times New Roman" panose="02020603050405020304" pitchFamily="18" charset="0"/>
                <a:cs typeface="Times New Roman" panose="02020603050405020304" pitchFamily="18" charset="0"/>
              </a:rPr>
              <a:t>Undersøgelse af det samlede redningsberedskabs robusthed</a:t>
            </a:r>
            <a:endParaRPr lang="da-DK" dirty="0"/>
          </a:p>
        </p:txBody>
      </p:sp>
      <p:sp>
        <p:nvSpPr>
          <p:cNvPr id="3" name="Pladsholder til tekst 2"/>
          <p:cNvSpPr>
            <a:spLocks noGrp="1"/>
          </p:cNvSpPr>
          <p:nvPr>
            <p:ph type="body" sz="quarter" idx="13"/>
          </p:nvPr>
        </p:nvSpPr>
        <p:spPr>
          <a:xfrm>
            <a:off x="1565188" y="3172117"/>
            <a:ext cx="9943393" cy="2230686"/>
          </a:xfrm>
        </p:spPr>
        <p:txBody>
          <a:bodyPr/>
          <a:lstStyle/>
          <a:p>
            <a:pPr marL="0" indent="0">
              <a:buNone/>
            </a:pPr>
            <a:r>
              <a:rPr lang="da-DK" i="1" dirty="0"/>
              <a:t>”Øget automatiseret datafangst, mere klarhed og entydighed om registrering af assistancer og bedre lokal kvalitetssikring, øget udnyttelse af automatiseret datavalidering, nye data- herunder 3. partsdata, der kan medvirke til at belyse kvalitet, indsats, og effekt, forbedret analysefunktionalitet og udstilling af data.”</a:t>
            </a:r>
          </a:p>
          <a:p>
            <a:pPr marL="0" indent="0">
              <a:buNone/>
            </a:pPr>
            <a:endParaRPr lang="da-DK" i="1" dirty="0"/>
          </a:p>
          <a:p>
            <a:pPr marL="0" indent="0" algn="r">
              <a:buNone/>
            </a:pPr>
            <a:r>
              <a:rPr lang="da-DK" i="1" dirty="0"/>
              <a:t>Anbefaling 6, </a:t>
            </a: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F34</a:t>
            </a:r>
            <a:endParaRPr lang="da-DK"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Tekstfelt 13">
            <a:extLst>
              <a:ext uri="{FF2B5EF4-FFF2-40B4-BE49-F238E27FC236}">
                <a16:creationId xmlns:a16="http://schemas.microsoft.com/office/drawing/2014/main" id="{FCF39093-7F77-2C96-1C23-223DEFCC389B}"/>
              </a:ext>
            </a:extLst>
          </p:cNvPr>
          <p:cNvSpPr txBox="1"/>
          <p:nvPr/>
        </p:nvSpPr>
        <p:spPr>
          <a:xfrm>
            <a:off x="796930" y="2103319"/>
            <a:ext cx="10833095" cy="369332"/>
          </a:xfrm>
          <a:prstGeom prst="rect">
            <a:avLst/>
          </a:prstGeom>
          <a:noFill/>
        </p:spPr>
        <p:txBody>
          <a:bodyPr wrap="square">
            <a:spAutoFit/>
          </a:bodyPr>
          <a:lstStyle/>
          <a:p>
            <a:pPr>
              <a:spcAft>
                <a:spcPts val="800"/>
              </a:spcAft>
            </a:pPr>
            <a:r>
              <a:rPr lang="da-DK" sz="1800" dirty="0">
                <a:effectLst/>
                <a:latin typeface="Calibri" panose="020F0502020204030204" pitchFamily="34" charset="0"/>
                <a:ea typeface="Times New Roman" panose="02020603050405020304" pitchFamily="18" charset="0"/>
                <a:cs typeface="Times New Roman" panose="02020603050405020304" pitchFamily="18" charset="0"/>
              </a:rPr>
              <a:t>Undersøgelse af det samlede redningsberedskabs </a:t>
            </a:r>
            <a:r>
              <a:rPr lang="da-DK" sz="1800">
                <a:effectLst/>
                <a:latin typeface="Calibri" panose="020F0502020204030204" pitchFamily="34" charset="0"/>
                <a:ea typeface="Times New Roman" panose="02020603050405020304" pitchFamily="18" charset="0"/>
                <a:cs typeface="Times New Roman" panose="02020603050405020304" pitchFamily="18" charset="0"/>
              </a:rPr>
              <a:t>robusthed </a:t>
            </a:r>
            <a:r>
              <a:rPr lang="da-DK">
                <a:latin typeface="Calibri" panose="020F0502020204030204" pitchFamily="34" charset="0"/>
                <a:ea typeface="Times New Roman" panose="02020603050405020304" pitchFamily="18" charset="0"/>
                <a:cs typeface="Times New Roman" panose="02020603050405020304" pitchFamily="18" charset="0"/>
              </a:rPr>
              <a:t>afledte </a:t>
            </a:r>
            <a:r>
              <a:rPr lang="da-DK" dirty="0">
                <a:latin typeface="Calibri" panose="020F0502020204030204" pitchFamily="34" charset="0"/>
                <a:ea typeface="Times New Roman" panose="02020603050405020304" pitchFamily="18" charset="0"/>
                <a:cs typeface="Times New Roman" panose="02020603050405020304" pitchFamily="18" charset="0"/>
              </a:rPr>
              <a:t>følgende anbefaling:</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68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effectLst/>
                <a:latin typeface="Calibri" panose="020F0502020204030204" pitchFamily="34" charset="0"/>
                <a:ea typeface="Times New Roman" panose="02020603050405020304" pitchFamily="18" charset="0"/>
                <a:cs typeface="Times New Roman" panose="02020603050405020304" pitchFamily="18" charset="0"/>
              </a:rPr>
              <a:t>Projektets historik</a:t>
            </a:r>
            <a:endParaRPr lang="da-DK"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Pladsholder til tekst 14">
            <a:extLst>
              <a:ext uri="{FF2B5EF4-FFF2-40B4-BE49-F238E27FC236}">
                <a16:creationId xmlns:a16="http://schemas.microsoft.com/office/drawing/2014/main" id="{CFFB3E16-8780-69AD-238D-C7D737AD2D11}"/>
              </a:ext>
            </a:extLst>
          </p:cNvPr>
          <p:cNvSpPr>
            <a:spLocks noGrp="1"/>
          </p:cNvSpPr>
          <p:nvPr>
            <p:ph type="body" sz="quarter" idx="13"/>
          </p:nvPr>
        </p:nvSpPr>
        <p:spPr>
          <a:xfrm>
            <a:off x="796931" y="2199503"/>
            <a:ext cx="10590208" cy="3804422"/>
          </a:xfrm>
        </p:spPr>
        <p:txBody>
          <a:bodyPr/>
          <a:lstStyle/>
          <a:p>
            <a:pPr marL="0" indent="0">
              <a:buNone/>
            </a:pPr>
            <a:r>
              <a:rPr lang="da-DK" dirty="0"/>
              <a:t>Med deltagelse af Danske Beredskaber, Kommunernes Landsforening og Beredskabsstyrelsen er nedsat et projekt, der skal imødekomme anbefalingen.</a:t>
            </a:r>
          </a:p>
          <a:p>
            <a:pPr marL="0" indent="0">
              <a:buNone/>
            </a:pPr>
            <a:r>
              <a:rPr lang="da-DK" dirty="0"/>
              <a:t>2022: Workshops om hovedemner.</a:t>
            </a:r>
          </a:p>
          <a:p>
            <a:pPr marL="0" indent="0">
              <a:buNone/>
            </a:pPr>
            <a:r>
              <a:rPr lang="da-DK" dirty="0"/>
              <a:t>2023/2024: Detalje-workshops (køretøjer og personer, detaljeret brugervej, stikprøver ( f.eks. opslag i gamle rapporter, </a:t>
            </a:r>
            <a:r>
              <a:rPr lang="da-DK" dirty="0" err="1"/>
              <a:t>off-line</a:t>
            </a:r>
            <a:r>
              <a:rPr lang="da-DK" dirty="0"/>
              <a:t> funktionalitet), rundspørger (fx log-on, vagtcentral-integration).</a:t>
            </a:r>
          </a:p>
          <a:p>
            <a:pPr marL="0" indent="0">
              <a:buNone/>
            </a:pPr>
            <a:r>
              <a:rPr lang="da-DK" dirty="0"/>
              <a:t>2024: Projektanalysefase, godkendelse i Statens It-råd.</a:t>
            </a:r>
          </a:p>
          <a:p>
            <a:pPr marL="0" indent="0">
              <a:buNone/>
            </a:pPr>
            <a:r>
              <a:rPr lang="da-DK" dirty="0"/>
              <a:t>2025: Markedsundersøgelse, EU-udbud og kontraktindgåelse.</a:t>
            </a:r>
          </a:p>
          <a:p>
            <a:pPr marL="0" indent="0">
              <a:buNone/>
            </a:pPr>
            <a:r>
              <a:rPr lang="da-DK" dirty="0"/>
              <a:t>2026: Ny bekendtgørelse, brugerinddragelse i udvikling af ny ODIN.</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407630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6930" y="1528347"/>
            <a:ext cx="10590208" cy="607341"/>
          </a:xfrm>
        </p:spPr>
        <p:txBody>
          <a:bodyPr/>
          <a:lstStyle/>
          <a:p>
            <a:r>
              <a:rPr lang="da-DK" dirty="0"/>
              <a:t>Ny bekendtgørelse</a:t>
            </a:r>
          </a:p>
        </p:txBody>
      </p:sp>
      <p:sp>
        <p:nvSpPr>
          <p:cNvPr id="3" name="Pladsholder til tekst 2"/>
          <p:cNvSpPr>
            <a:spLocks noGrp="1"/>
          </p:cNvSpPr>
          <p:nvPr>
            <p:ph type="body" sz="quarter" idx="13"/>
          </p:nvPr>
        </p:nvSpPr>
        <p:spPr>
          <a:xfrm>
            <a:off x="796931" y="2361896"/>
            <a:ext cx="10590208" cy="3642029"/>
          </a:xfrm>
        </p:spPr>
        <p:txBody>
          <a:bodyPr/>
          <a:lstStyle/>
          <a:p>
            <a:pPr marL="0" indent="0">
              <a:buNone/>
            </a:pPr>
            <a:r>
              <a:rPr lang="da-DK" dirty="0"/>
              <a:t>Fra januar 2027 træder ny bekendtgørelse i kraft, der ændrer processen for indrapportering af stamdata, hændelser og indsatser på beredskabsområdet.</a:t>
            </a:r>
          </a:p>
          <a:p>
            <a:pPr marL="0" indent="0">
              <a:buNone/>
            </a:pPr>
            <a:r>
              <a:rPr lang="da-DK" dirty="0"/>
              <a:t>Baggrunden er et ønske om at</a:t>
            </a:r>
          </a:p>
          <a:p>
            <a:pPr marL="342900" indent="-342900">
              <a:buFont typeface="+mj-lt"/>
              <a:buAutoNum type="arabicPeriod"/>
            </a:pPr>
            <a:r>
              <a:rPr lang="da-DK" dirty="0"/>
              <a:t>At </a:t>
            </a:r>
            <a:r>
              <a:rPr lang="da-DK" i="1" dirty="0"/>
              <a:t>etablerede yderligere viden</a:t>
            </a:r>
            <a:r>
              <a:rPr lang="da-DK" dirty="0"/>
              <a:t> om ressourcer, hændelser og indsatser i redningsberedskabet.</a:t>
            </a:r>
          </a:p>
          <a:p>
            <a:pPr marL="342900" indent="-342900">
              <a:buFont typeface="+mj-lt"/>
              <a:buAutoNum type="arabicPeriod"/>
            </a:pPr>
            <a:r>
              <a:rPr lang="da-DK" i="1" dirty="0"/>
              <a:t>Fremrykke dele af indrapporteringen </a:t>
            </a:r>
            <a:r>
              <a:rPr lang="da-DK" dirty="0"/>
              <a:t>for at opnå en mere tidsnær registrering og en højere kvalitet af data. </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356363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286" y="4019146"/>
            <a:ext cx="9443796" cy="844334"/>
          </a:xfrm>
        </p:spPr>
        <p:txBody>
          <a:bodyPr/>
          <a:lstStyle/>
          <a:p>
            <a:r>
              <a:rPr lang="da-DK" sz="4000" dirty="0"/>
              <a:t>Ny proces for indrapportering</a:t>
            </a:r>
            <a:br>
              <a:rPr lang="da-DK" sz="4000" dirty="0"/>
            </a:br>
            <a:r>
              <a:rPr lang="da-DK" sz="1500" dirty="0">
                <a:latin typeface="+mn-lt"/>
                <a:ea typeface="+mn-ea"/>
                <a:cs typeface="+mn-cs"/>
              </a:rPr>
              <a:t>Hvad registreres på en anden måde end i dag?</a:t>
            </a:r>
          </a:p>
        </p:txBody>
      </p:sp>
      <p:sp>
        <p:nvSpPr>
          <p:cNvPr id="10" name="Pladsholder til dato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januar 2026</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Pladsholder til sidefod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Pladsholder til slidenumm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232201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796931" y="2136289"/>
            <a:ext cx="10590208" cy="3867636"/>
          </a:xfrm>
        </p:spPr>
        <p:txBody>
          <a:bodyPr/>
          <a:lstStyle/>
          <a:p>
            <a:r>
              <a:rPr lang="da-DK" dirty="0"/>
              <a:t>Nye indberetningsområder og dermed samlet set ”flere felter”. Felter er opdelt </a:t>
            </a:r>
            <a:r>
              <a:rPr lang="da-DK" i="1" dirty="0"/>
              <a:t>tematisk samt efter roller og formål</a:t>
            </a:r>
            <a:r>
              <a:rPr lang="da-DK" dirty="0"/>
              <a:t>. </a:t>
            </a:r>
          </a:p>
          <a:p>
            <a:r>
              <a:rPr lang="da-DK" dirty="0"/>
              <a:t>Nye </a:t>
            </a:r>
            <a:r>
              <a:rPr lang="da-DK" i="1" dirty="0"/>
              <a:t>indberetningsgenveje</a:t>
            </a:r>
            <a:r>
              <a:rPr lang="da-DK" dirty="0"/>
              <a:t> betyder, at der for mindre indsatser ex. Blinde alarmer skal registreres mindre, mens der på komplicerede indsatser skal registreres mere.</a:t>
            </a:r>
            <a:endParaRPr lang="da-DK" dirty="0">
              <a:solidFill>
                <a:schemeClr val="accent2">
                  <a:lumMod val="75000"/>
                </a:schemeClr>
              </a:solidFill>
            </a:endParaRPr>
          </a:p>
          <a:p>
            <a:r>
              <a:rPr lang="da-DK" dirty="0"/>
              <a:t>Fremadrettet forventes også en </a:t>
            </a:r>
            <a:r>
              <a:rPr lang="da-DK" i="1" dirty="0"/>
              <a:t>hyppigere tilpasning </a:t>
            </a:r>
            <a:r>
              <a:rPr lang="da-DK" dirty="0"/>
              <a:t>af registreringsrammen så den forbedres og vedbliver at være tidssvarende og relevant for redningsberedskaberne.</a:t>
            </a:r>
          </a:p>
          <a:p>
            <a:r>
              <a:rPr lang="da-DK" i="1" dirty="0"/>
              <a:t>Fokus på øget datakvalitet</a:t>
            </a:r>
            <a:r>
              <a:rPr lang="da-DK" dirty="0"/>
              <a:t>. Indberettede oplysninger hentes og </a:t>
            </a:r>
            <a:r>
              <a:rPr lang="da-DK" i="1" dirty="0"/>
              <a:t>valideres mod </a:t>
            </a:r>
            <a:r>
              <a:rPr lang="da-DK" dirty="0"/>
              <a:t>offentlige datakilder og valideringsregler, </a:t>
            </a:r>
            <a:r>
              <a:rPr lang="da-DK" i="1" dirty="0"/>
              <a:t>udbygges og forbedres løbende</a:t>
            </a:r>
            <a:r>
              <a:rPr lang="da-DK" dirty="0"/>
              <a:t>.</a:t>
            </a:r>
          </a:p>
        </p:txBody>
      </p:sp>
      <p:sp>
        <p:nvSpPr>
          <p:cNvPr id="13" name="Titel 1">
            <a:extLst>
              <a:ext uri="{FF2B5EF4-FFF2-40B4-BE49-F238E27FC236}">
                <a16:creationId xmlns:a16="http://schemas.microsoft.com/office/drawing/2014/main" id="{961ACD32-DA01-B1E8-6B1E-EF7A0E5F3449}"/>
              </a:ext>
            </a:extLst>
          </p:cNvPr>
          <p:cNvSpPr txBox="1">
            <a:spLocks/>
          </p:cNvSpPr>
          <p:nvPr/>
        </p:nvSpPr>
        <p:spPr>
          <a:xfrm>
            <a:off x="799308" y="1010385"/>
            <a:ext cx="10590208" cy="489919"/>
          </a:xfrm>
          <a:prstGeom prst="rect">
            <a:avLst/>
          </a:prstGeom>
        </p:spPr>
        <p:txBody>
          <a:bodyPr vert="horz" lIns="0" tIns="0" rIns="0" bIns="0" rtlCol="0" anchor="t" anchorCtr="0">
            <a:noAutofit/>
          </a:bodyPr>
          <a:lst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a:lstStyle>
          <a:p>
            <a:r>
              <a:rPr lang="da-DK" dirty="0"/>
              <a:t>Ny registreringsramme skaber yderligere viden om redningsberedskabet</a:t>
            </a:r>
          </a:p>
        </p:txBody>
      </p:sp>
    </p:spTree>
    <p:extLst>
      <p:ext uri="{BB962C8B-B14F-4D97-AF65-F5344CB8AC3E}">
        <p14:creationId xmlns:p14="http://schemas.microsoft.com/office/powerpoint/2010/main" val="396677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Nye registreringsfelter i ODIN</a:t>
            </a:r>
          </a:p>
        </p:txBody>
      </p:sp>
      <p:sp>
        <p:nvSpPr>
          <p:cNvPr id="15" name="Pladsholder til tekst 14">
            <a:extLst>
              <a:ext uri="{FF2B5EF4-FFF2-40B4-BE49-F238E27FC236}">
                <a16:creationId xmlns:a16="http://schemas.microsoft.com/office/drawing/2014/main" id="{CFFB3E16-8780-69AD-238D-C7D737AD2D11}"/>
              </a:ext>
            </a:extLst>
          </p:cNvPr>
          <p:cNvSpPr>
            <a:spLocks noGrp="1"/>
          </p:cNvSpPr>
          <p:nvPr>
            <p:ph type="body" sz="quarter" idx="13"/>
          </p:nvPr>
        </p:nvSpPr>
        <p:spPr>
          <a:xfrm>
            <a:off x="796931" y="2199503"/>
            <a:ext cx="10590208" cy="3804422"/>
          </a:xfrm>
        </p:spPr>
        <p:txBody>
          <a:bodyPr/>
          <a:lstStyle/>
          <a:p>
            <a:r>
              <a:rPr lang="da-DK" dirty="0"/>
              <a:t>Bedre og flere data tidligt</a:t>
            </a:r>
          </a:p>
          <a:p>
            <a:pPr lvl="1"/>
            <a:r>
              <a:rPr lang="da-DK" dirty="0"/>
              <a:t>Skift fra 112 til VC </a:t>
            </a:r>
            <a:r>
              <a:rPr lang="da-DK" dirty="0">
                <a:solidFill>
                  <a:schemeClr val="accent2">
                    <a:lumMod val="75000"/>
                  </a:schemeClr>
                </a:solidFill>
              </a:rPr>
              <a:t>(automatisk) </a:t>
            </a:r>
          </a:p>
          <a:p>
            <a:r>
              <a:rPr lang="da-DK" dirty="0"/>
              <a:t>Bedre hændelsesdata</a:t>
            </a:r>
          </a:p>
          <a:p>
            <a:pPr lvl="1"/>
            <a:r>
              <a:rPr lang="da-DK" dirty="0"/>
              <a:t>BBR, CVR, Natur, Motorregistret </a:t>
            </a:r>
            <a:r>
              <a:rPr lang="da-DK" dirty="0">
                <a:solidFill>
                  <a:schemeClr val="accent2">
                    <a:lumMod val="75000"/>
                  </a:schemeClr>
                </a:solidFill>
              </a:rPr>
              <a:t>(automatisk)</a:t>
            </a:r>
          </a:p>
          <a:p>
            <a:r>
              <a:rPr lang="da-DK" dirty="0"/>
              <a:t>Bedre indsatsdata</a:t>
            </a:r>
          </a:p>
          <a:p>
            <a:pPr lvl="1"/>
            <a:r>
              <a:rPr lang="da-DK" dirty="0"/>
              <a:t>Nyt område: Samarbejde </a:t>
            </a:r>
            <a:r>
              <a:rPr lang="da-DK" dirty="0">
                <a:solidFill>
                  <a:schemeClr val="accent2">
                    <a:lumMod val="75000"/>
                  </a:schemeClr>
                </a:solidFill>
              </a:rPr>
              <a:t>(indtastes)</a:t>
            </a:r>
            <a:endParaRPr lang="da-DK" dirty="0"/>
          </a:p>
          <a:p>
            <a:pPr lvl="1"/>
            <a:r>
              <a:rPr lang="da-DK" dirty="0"/>
              <a:t>Uddybes: Redning </a:t>
            </a:r>
            <a:r>
              <a:rPr lang="da-DK" dirty="0">
                <a:solidFill>
                  <a:schemeClr val="accent2">
                    <a:lumMod val="75000"/>
                  </a:schemeClr>
                </a:solidFill>
              </a:rPr>
              <a:t>(indtastes)</a:t>
            </a:r>
            <a:endParaRPr lang="da-DK" dirty="0"/>
          </a:p>
          <a:p>
            <a:pPr lvl="1"/>
            <a:r>
              <a:rPr lang="da-DK" dirty="0"/>
              <a:t>Uddybes: Miljø </a:t>
            </a:r>
            <a:r>
              <a:rPr lang="da-DK" dirty="0">
                <a:solidFill>
                  <a:schemeClr val="accent2">
                    <a:lumMod val="75000"/>
                  </a:schemeClr>
                </a:solidFill>
              </a:rPr>
              <a:t>(indtastes)</a:t>
            </a:r>
            <a:endParaRPr lang="da-DK" dirty="0"/>
          </a:p>
          <a:p>
            <a:pPr lvl="1"/>
            <a:r>
              <a:rPr lang="da-DK" dirty="0"/>
              <a:t>Uddybes: Naturbrand </a:t>
            </a:r>
            <a:r>
              <a:rPr lang="da-DK" dirty="0">
                <a:solidFill>
                  <a:schemeClr val="accent2">
                    <a:lumMod val="75000"/>
                  </a:schemeClr>
                </a:solidFill>
              </a:rPr>
              <a:t>(indtastes)</a:t>
            </a:r>
            <a:endParaRPr lang="da-DK" dirty="0"/>
          </a:p>
          <a:p>
            <a:pPr marL="0" indent="0">
              <a:buNone/>
            </a:pPr>
            <a:endParaRPr lang="da-DK" dirty="0"/>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3" name="Diagram 2">
            <a:extLst>
              <a:ext uri="{FF2B5EF4-FFF2-40B4-BE49-F238E27FC236}">
                <a16:creationId xmlns:a16="http://schemas.microsoft.com/office/drawing/2014/main" id="{64178A28-16D9-64EE-51A8-CD0E7CB15CC6}"/>
              </a:ext>
            </a:extLst>
          </p:cNvPr>
          <p:cNvGraphicFramePr/>
          <p:nvPr>
            <p:extLst>
              <p:ext uri="{D42A27DB-BD31-4B8C-83A1-F6EECF244321}">
                <p14:modId xmlns:p14="http://schemas.microsoft.com/office/powerpoint/2010/main" val="1346174616"/>
              </p:ext>
            </p:extLst>
          </p:nvPr>
        </p:nvGraphicFramePr>
        <p:xfrm>
          <a:off x="6468580" y="2526341"/>
          <a:ext cx="4923314" cy="3150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kstfelt 5">
            <a:extLst>
              <a:ext uri="{FF2B5EF4-FFF2-40B4-BE49-F238E27FC236}">
                <a16:creationId xmlns:a16="http://schemas.microsoft.com/office/drawing/2014/main" id="{B106E02F-44A4-56C8-A004-49DA04A8A689}"/>
              </a:ext>
            </a:extLst>
          </p:cNvPr>
          <p:cNvSpPr txBox="1"/>
          <p:nvPr/>
        </p:nvSpPr>
        <p:spPr>
          <a:xfrm>
            <a:off x="7488194" y="2028885"/>
            <a:ext cx="2885790" cy="205056"/>
          </a:xfrm>
          <a:prstGeom prst="rect">
            <a:avLst/>
          </a:prstGeom>
          <a:noFill/>
        </p:spPr>
        <p:txBody>
          <a:bodyPr wrap="none" lIns="0" tIns="0" rIns="0" bIns="0" rtlCol="0">
            <a:spAutoFit/>
          </a:bodyPr>
          <a:lstStyle/>
          <a:p>
            <a:pPr>
              <a:lnSpc>
                <a:spcPct val="125000"/>
              </a:lnSpc>
            </a:pPr>
            <a:r>
              <a:rPr lang="da-DK" sz="1200" dirty="0"/>
              <a:t>Eksempler på nye registreringsfelter:</a:t>
            </a:r>
          </a:p>
        </p:txBody>
      </p:sp>
      <p:sp>
        <p:nvSpPr>
          <p:cNvPr id="7" name="Venstre klammeparentes 6">
            <a:extLst>
              <a:ext uri="{FF2B5EF4-FFF2-40B4-BE49-F238E27FC236}">
                <a16:creationId xmlns:a16="http://schemas.microsoft.com/office/drawing/2014/main" id="{5AAAED5E-74CC-328B-47EC-B47A390FCEB3}"/>
              </a:ext>
            </a:extLst>
          </p:cNvPr>
          <p:cNvSpPr/>
          <p:nvPr/>
        </p:nvSpPr>
        <p:spPr>
          <a:xfrm rot="5400000">
            <a:off x="8840600" y="-37697"/>
            <a:ext cx="205056" cy="4883023"/>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2219810744"/>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ORIGINATINGUSER" val="FMI-C-UFP06K"/>
  <p:tag name="TITUSGUID" val="02504a72-1ef9-4403-9d2f-14cff82776b0"/>
  <p:tag name="KLASSIFIKATION" val="IKKE KLASSIFICERE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K FMN 16-9">
  <a:themeElements>
    <a:clrScheme name="Klare farver">
      <a:dk1>
        <a:sysClr val="windowText" lastClr="000000"/>
      </a:dk1>
      <a:lt1>
        <a:sysClr val="window" lastClr="FFFFFF"/>
      </a:lt1>
      <a:dk2>
        <a:srgbClr val="8C9D9B"/>
      </a:dk2>
      <a:lt2>
        <a:srgbClr val="ECEFEE"/>
      </a:lt2>
      <a:accent1>
        <a:srgbClr val="3F5C59"/>
      </a:accent1>
      <a:accent2>
        <a:srgbClr val="C8102E"/>
      </a:accent2>
      <a:accent3>
        <a:srgbClr val="9BB296"/>
      </a:accent3>
      <a:accent4>
        <a:srgbClr val="CDD8CA"/>
      </a:accent4>
      <a:accent5>
        <a:srgbClr val="91C5E8"/>
      </a:accent5>
      <a:accent6>
        <a:srgbClr val="C8E2F3"/>
      </a:accent6>
      <a:hlink>
        <a:srgbClr val="3F5C59"/>
      </a:hlink>
      <a:folHlink>
        <a:srgbClr val="3F5C59"/>
      </a:folHlink>
    </a:clrScheme>
    <a:fontScheme name="Forsvarsministeriets Styrels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FFB6361E-52E4-4851-BB06-CA08311A87A6}"/>
    </a:ext>
  </a:extLst>
</a:theme>
</file>

<file path=ppt/theme/theme10.xml><?xml version="1.0" encoding="utf-8"?>
<a:theme xmlns:a="http://schemas.openxmlformats.org/drawingml/2006/main" name="FAUK">
  <a:themeElements>
    <a:clrScheme name="FAUK klare farver">
      <a:dk1>
        <a:sysClr val="windowText" lastClr="000000"/>
      </a:dk1>
      <a:lt1>
        <a:sysClr val="window" lastClr="FFFFFF"/>
      </a:lt1>
      <a:dk2>
        <a:srgbClr val="8C9D9B"/>
      </a:dk2>
      <a:lt2>
        <a:srgbClr val="ECEFEE"/>
      </a:lt2>
      <a:accent1>
        <a:srgbClr val="3F5C59"/>
      </a:accent1>
      <a:accent2>
        <a:srgbClr val="93358D"/>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B086EC31-33B7-42E4-95AE-7F4F6BDEB58E}"/>
    </a:ext>
  </a:extLst>
</a:theme>
</file>

<file path=ppt/theme/theme1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 FMN 16-9">
  <a:themeElements>
    <a:clrScheme name="Brugerdefineret 4">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s Styrels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9DE8F82F-6B94-4537-969E-E6020AF0A5B9}"/>
    </a:ext>
  </a:extLst>
</a:theme>
</file>

<file path=ppt/theme/theme3.xml><?xml version="1.0" encoding="utf-8"?>
<a:theme xmlns:a="http://schemas.openxmlformats.org/drawingml/2006/main" name="FKO">
  <a:themeElements>
    <a:clrScheme name="FSV klare farver">
      <a:dk1>
        <a:srgbClr val="000000"/>
      </a:dk1>
      <a:lt1>
        <a:sysClr val="window" lastClr="FFFFFF"/>
      </a:lt1>
      <a:dk2>
        <a:srgbClr val="8C9D9B"/>
      </a:dk2>
      <a:lt2>
        <a:srgbClr val="ECEFEE"/>
      </a:lt2>
      <a:accent1>
        <a:srgbClr val="C8102E"/>
      </a:accent1>
      <a:accent2>
        <a:srgbClr val="3F5C59"/>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F0EE7422-4A1A-4896-A8B1-E521440D0323}"/>
    </a:ext>
  </a:extLst>
</a:theme>
</file>

<file path=ppt/theme/theme4.xml><?xml version="1.0" encoding="utf-8"?>
<a:theme xmlns:a="http://schemas.openxmlformats.org/drawingml/2006/main" name="HJV">
  <a:themeElements>
    <a:clrScheme name="HJV klare farver">
      <a:dk1>
        <a:sysClr val="windowText" lastClr="000000"/>
      </a:dk1>
      <a:lt1>
        <a:sysClr val="window" lastClr="FFFFFF"/>
      </a:lt1>
      <a:dk2>
        <a:srgbClr val="8C9D9B"/>
      </a:dk2>
      <a:lt2>
        <a:srgbClr val="ECEFEE"/>
      </a:lt2>
      <a:accent1>
        <a:srgbClr val="8D1B3D"/>
      </a:accent1>
      <a:accent2>
        <a:srgbClr val="3F5C59"/>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764E45B0-179A-47B7-9D44-0DF3E500BCCD}"/>
    </a:ext>
  </a:extLst>
</a:theme>
</file>

<file path=ppt/theme/theme5.xml><?xml version="1.0" encoding="utf-8"?>
<a:theme xmlns:a="http://schemas.openxmlformats.org/drawingml/2006/main" name="BRS">
  <a:themeElements>
    <a:clrScheme name="BRS klare farver">
      <a:dk1>
        <a:sysClr val="windowText" lastClr="000000"/>
      </a:dk1>
      <a:lt1>
        <a:sysClr val="window" lastClr="FFFFFF"/>
      </a:lt1>
      <a:dk2>
        <a:srgbClr val="8C9D9B"/>
      </a:dk2>
      <a:lt2>
        <a:srgbClr val="ECEFEE"/>
      </a:lt2>
      <a:accent1>
        <a:srgbClr val="002855"/>
      </a:accent1>
      <a:accent2>
        <a:srgbClr val="F5821E"/>
      </a:accent2>
      <a:accent3>
        <a:srgbClr val="597E50"/>
      </a:accent3>
      <a:accent4>
        <a:srgbClr val="489FD8"/>
      </a:accent4>
      <a:accent5>
        <a:srgbClr val="3F5C59"/>
      </a:accent5>
      <a:accent6>
        <a:srgbClr val="C8102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04EB9104-1E9F-466E-A459-BE445E915534}"/>
    </a:ext>
  </a:extLst>
</a:theme>
</file>

<file path=ppt/theme/theme6.xml><?xml version="1.0" encoding="utf-8"?>
<a:theme xmlns:a="http://schemas.openxmlformats.org/drawingml/2006/main" name="FMI">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6642A81A-3E3B-4061-B74C-C3A40D4B8D2B}"/>
    </a:ext>
  </a:extLst>
</a:theme>
</file>

<file path=ppt/theme/theme7.xml><?xml version="1.0" encoding="utf-8"?>
<a:theme xmlns:a="http://schemas.openxmlformats.org/drawingml/2006/main" name="FPS">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02FD75CB-04C7-4773-8BF6-119B159A4860}"/>
    </a:ext>
  </a:extLst>
</a:theme>
</file>

<file path=ppt/theme/theme8.xml><?xml version="1.0" encoding="utf-8"?>
<a:theme xmlns:a="http://schemas.openxmlformats.org/drawingml/2006/main" name="FES">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10D802B9-B536-4AE8-8EFF-4623A05AFCE3}"/>
    </a:ext>
  </a:extLst>
</a:theme>
</file>

<file path=ppt/theme/theme9.xml><?xml version="1.0" encoding="utf-8"?>
<a:theme xmlns:a="http://schemas.openxmlformats.org/drawingml/2006/main" name="FRS">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0E986CDD-459E-4112-9156-B425A53620B0}"/>
    </a:ext>
  </a:extLst>
</a:theme>
</file>

<file path=ppt/theme/themeOverride1.xml><?xml version="1.0" encoding="utf-8"?>
<a:themeOverride xmlns:a="http://schemas.openxmlformats.org/drawingml/2006/main">
  <a:clrScheme name="BRS klare farver">
    <a:dk1>
      <a:sysClr val="windowText" lastClr="000000"/>
    </a:dk1>
    <a:lt1>
      <a:sysClr val="window" lastClr="FFFFFF"/>
    </a:lt1>
    <a:dk2>
      <a:srgbClr val="8C9D9B"/>
    </a:dk2>
    <a:lt2>
      <a:srgbClr val="ECEFEE"/>
    </a:lt2>
    <a:accent1>
      <a:srgbClr val="002855"/>
    </a:accent1>
    <a:accent2>
      <a:srgbClr val="F5821E"/>
    </a:accent2>
    <a:accent3>
      <a:srgbClr val="597E50"/>
    </a:accent3>
    <a:accent4>
      <a:srgbClr val="489FD8"/>
    </a:accent4>
    <a:accent5>
      <a:srgbClr val="3F5C59"/>
    </a:accent5>
    <a:accent6>
      <a:srgbClr val="C8102E"/>
    </a:accent6>
    <a:hlink>
      <a:srgbClr val="3F5C59"/>
    </a:hlink>
    <a:folHlink>
      <a:srgbClr val="3F5C5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itus xmlns="http://schemas.titus.com/TitusProperties/">
  <TitusGUID xmlns="">02504a72-1ef9-4403-9d2f-14cff82776b0</TitusGUID>
  <TitusMetadata xmlns="">eyJucyI6ImZvcnN2YXJldC5maWluLmRrIiwicHJvcHMiOlt7Im4iOiJLbGFzc2lmaWthdGlvbiIsInZhbHMiOlt7InZhbHVlIjoiSUtLRSBLTEFTU0lGSUNFUkVUIn1dfSx7Im4iOiJNYWVya25pbmciLCJ2YWxzIjpbXX1dfQ==</TitusMetadata>
</titu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kument" ma:contentTypeID="0x0101005E73FA6C775A8C449E89B2268E4EE280" ma:contentTypeVersion="8" ma:contentTypeDescription="Opret et nyt dokument." ma:contentTypeScope="" ma:versionID="cc6e83c0ece4363baabf356c0fc91752">
  <xsd:schema xmlns:xsd="http://www.w3.org/2001/XMLSchema" xmlns:xs="http://www.w3.org/2001/XMLSchema" xmlns:p="http://schemas.microsoft.com/office/2006/metadata/properties" xmlns:ns2="2f1ae845-77ce-4576-841c-b346a141b4ac" xmlns:ns3="eda286bb-ef39-441c-8481-b80a46bd8fa1" targetNamespace="http://schemas.microsoft.com/office/2006/metadata/properties" ma:root="true" ma:fieldsID="0a90469d7de01dfd84fe41789b8df46a" ns2:_="" ns3:_="">
    <xsd:import namespace="2f1ae845-77ce-4576-841c-b346a141b4ac"/>
    <xsd:import namespace="eda286bb-ef39-441c-8481-b80a46bd8fa1"/>
    <xsd:element name="properties">
      <xsd:complexType>
        <xsd:sequence>
          <xsd:element name="documentManagement">
            <xsd:complexType>
              <xsd:all>
                <xsd:element ref="ns2:_ID"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ae845-77ce-4576-841c-b346a141b4ac" elementFormDefault="qualified">
    <xsd:import namespace="http://schemas.microsoft.com/office/2006/documentManagement/types"/>
    <xsd:import namespace="http://schemas.microsoft.com/office/infopath/2007/PartnerControls"/>
    <xsd:element name="_ID" ma:index="8" nillable="true" ma:displayName="_ID" ma:internalName="_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286bb-ef39-441c-8481-b80a46bd8fa1" elementFormDefault="qualified">
    <xsd:import namespace="http://schemas.microsoft.com/office/2006/documentManagement/types"/>
    <xsd:import namespace="http://schemas.microsoft.com/office/infopath/2007/PartnerControls"/>
    <xsd:element name="_dlc_DocId" ma:index="9" nillable="true" ma:displayName="Værdi for dokument-id" ma:description="Værdien af det dokument-id, der er tildelt dette element." ma:internalName="_dlc_DocId" ma:readOnly="true">
      <xsd:simpleType>
        <xsd:restriction base="dms:Text"/>
      </xsd:simpleType>
    </xsd:element>
    <xsd:element name="_dlc_DocIdUrl" ma:index="10"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ID xmlns="2f1ae845-77ce-4576-841c-b346a141b4ac" xsi:nil="true"/>
  </documentManagement>
</p:properties>
</file>

<file path=customXml/itemProps1.xml><?xml version="1.0" encoding="utf-8"?>
<ds:datastoreItem xmlns:ds="http://schemas.openxmlformats.org/officeDocument/2006/customXml" ds:itemID="{B9BD7B59-B00B-4C13-94D3-3163222A1B82}">
  <ds:schemaRefs>
    <ds:schemaRef ds:uri="http://schemas.microsoft.com/sharepoint/v3/contenttype/forms"/>
  </ds:schemaRefs>
</ds:datastoreItem>
</file>

<file path=customXml/itemProps2.xml><?xml version="1.0" encoding="utf-8"?>
<ds:datastoreItem xmlns:ds="http://schemas.openxmlformats.org/officeDocument/2006/customXml" ds:itemID="{F6971E2D-5919-40FE-B5FB-A1483FC7810D}">
  <ds:schemaRefs>
    <ds:schemaRef ds:uri="http://schemas.titus.com/TitusProperties/"/>
    <ds:schemaRef ds:uri=""/>
  </ds:schemaRefs>
</ds:datastoreItem>
</file>

<file path=customXml/itemProps3.xml><?xml version="1.0" encoding="utf-8"?>
<ds:datastoreItem xmlns:ds="http://schemas.openxmlformats.org/officeDocument/2006/customXml" ds:itemID="{C30AA034-0D12-49FA-B993-1FCF0923136B}">
  <ds:schemaRefs>
    <ds:schemaRef ds:uri="http://schemas.microsoft.com/sharepoint/events"/>
  </ds:schemaRefs>
</ds:datastoreItem>
</file>

<file path=customXml/itemProps4.xml><?xml version="1.0" encoding="utf-8"?>
<ds:datastoreItem xmlns:ds="http://schemas.openxmlformats.org/officeDocument/2006/customXml" ds:itemID="{FE834684-C5C2-46D9-9634-96745DE58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1ae845-77ce-4576-841c-b346a141b4ac"/>
    <ds:schemaRef ds:uri="eda286bb-ef39-441c-8481-b80a46bd8f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4776C84-B2D7-496F-BB1F-C62C3639B915}">
  <ds:schemaRefs>
    <ds:schemaRef ds:uri="http://purl.org/dc/terms/"/>
    <ds:schemaRef ds:uri="http://schemas.microsoft.com/office/2006/metadata/properties"/>
    <ds:schemaRef ds:uri="http://purl.org/dc/dcmitype/"/>
    <ds:schemaRef ds:uri="http://schemas.microsoft.com/office/2006/documentManagement/types"/>
    <ds:schemaRef ds:uri="2f1ae845-77ce-4576-841c-b346a141b4ac"/>
    <ds:schemaRef ds:uri="http://purl.org/dc/elements/1.1/"/>
    <ds:schemaRef ds:uri="http://schemas.microsoft.com/office/infopath/2007/PartnerControls"/>
    <ds:schemaRef ds:uri="http://schemas.openxmlformats.org/package/2006/metadata/core-properties"/>
    <ds:schemaRef ds:uri="eda286bb-ef39-441c-8481-b80a46bd8f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1303</Words>
  <Application>Microsoft Office PowerPoint</Application>
  <PresentationFormat>Brugerdefineret</PresentationFormat>
  <Paragraphs>255</Paragraphs>
  <Slides>22</Slides>
  <Notes>10</Notes>
  <HiddenSlides>0</HiddenSlides>
  <MMClips>0</MMClips>
  <ScaleCrop>false</ScaleCrop>
  <HeadingPairs>
    <vt:vector size="8" baseType="variant">
      <vt:variant>
        <vt:lpstr>Benyttede skrifttyper</vt:lpstr>
      </vt:variant>
      <vt:variant>
        <vt:i4>6</vt:i4>
      </vt:variant>
      <vt:variant>
        <vt:lpstr>Tema</vt:lpstr>
      </vt:variant>
      <vt:variant>
        <vt:i4>10</vt:i4>
      </vt:variant>
      <vt:variant>
        <vt:lpstr>Integrerede OLE-servere</vt:lpstr>
      </vt:variant>
      <vt:variant>
        <vt:i4>1</vt:i4>
      </vt:variant>
      <vt:variant>
        <vt:lpstr>Slidetitler</vt:lpstr>
      </vt:variant>
      <vt:variant>
        <vt:i4>22</vt:i4>
      </vt:variant>
    </vt:vector>
  </HeadingPairs>
  <TitlesOfParts>
    <vt:vector size="39" baseType="lpstr">
      <vt:lpstr>Aptos</vt:lpstr>
      <vt:lpstr>Arial</vt:lpstr>
      <vt:lpstr>Calibri</vt:lpstr>
      <vt:lpstr>Courier New</vt:lpstr>
      <vt:lpstr>Symbol</vt:lpstr>
      <vt:lpstr>Verdana</vt:lpstr>
      <vt:lpstr>DK FMN 16-9</vt:lpstr>
      <vt:lpstr>UK FMN 16-9</vt:lpstr>
      <vt:lpstr>FKO</vt:lpstr>
      <vt:lpstr>HJV</vt:lpstr>
      <vt:lpstr>BRS</vt:lpstr>
      <vt:lpstr>FMI</vt:lpstr>
      <vt:lpstr>FPS</vt:lpstr>
      <vt:lpstr>FES</vt:lpstr>
      <vt:lpstr>FRS</vt:lpstr>
      <vt:lpstr>FAUK</vt:lpstr>
      <vt:lpstr>think-cell Slide</vt:lpstr>
      <vt:lpstr>Informationsmøde: Det nye ODIN</vt:lpstr>
      <vt:lpstr>Program </vt:lpstr>
      <vt:lpstr>Baggrund og historik</vt:lpstr>
      <vt:lpstr>Undersøgelse af det samlede redningsberedskabs robusthed</vt:lpstr>
      <vt:lpstr>Projektets historik</vt:lpstr>
      <vt:lpstr>Ny bekendtgørelse</vt:lpstr>
      <vt:lpstr>Ny proces for indrapportering Hvad registreres på en anden måde end i dag?</vt:lpstr>
      <vt:lpstr>PowerPoint-præsentation</vt:lpstr>
      <vt:lpstr>Nye registreringsfelter i ODIN</vt:lpstr>
      <vt:lpstr>Trinvis indrapportering</vt:lpstr>
      <vt:lpstr>Muligheder med den nye ODIN-løsning Hvad registreres på en anden måde end i dag?</vt:lpstr>
      <vt:lpstr>PowerPoint-præsentation</vt:lpstr>
      <vt:lpstr>PowerPoint-præsentation</vt:lpstr>
      <vt:lpstr>PowerPoint-præsentation</vt:lpstr>
      <vt:lpstr>Sammenhæng med IDUN-løsning </vt:lpstr>
      <vt:lpstr>PowerPoint-præsentation</vt:lpstr>
      <vt:lpstr>Tidsplan og uddannelse</vt:lpstr>
      <vt:lpstr>PowerPoint-præsentation</vt:lpstr>
      <vt:lpstr>PowerPoint-præsentation</vt:lpstr>
      <vt:lpstr>Uddannelse</vt:lpstr>
      <vt:lpstr>Yderligere information</vt:lpstr>
      <vt:lpstr>Afrunding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2025-12-04T10:44:22Z</dcterms:created>
  <dcterms:modified xsi:type="dcterms:W3CDTF">2026-01-14T09:22:37Z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02504a72-1ef9-4403-9d2f-14cff82776b0</vt:lpwstr>
  </property>
  <property fmtid="{D5CDD505-2E9C-101B-9397-08002B2CF9AE}" pid="3" name="Klassifikation">
    <vt:lpwstr>IKKE KLASSIFICERET</vt:lpwstr>
  </property>
  <property fmtid="{D5CDD505-2E9C-101B-9397-08002B2CF9AE}" pid="4" name="Maerkning">
    <vt:lpwstr/>
  </property>
  <property fmtid="{D5CDD505-2E9C-101B-9397-08002B2CF9AE}" pid="5" name="ContentTypeId">
    <vt:lpwstr>0x0101005E73FA6C775A8C449E89B2268E4EE280</vt:lpwstr>
  </property>
</Properties>
</file>