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notesMasterIdLst>
    <p:notesMasterId r:id="rId20"/>
  </p:notesMasterIdLst>
  <p:handoutMasterIdLst>
    <p:handoutMasterId r:id="rId21"/>
  </p:handoutMasterIdLst>
  <p:sldIdLst>
    <p:sldId id="385" r:id="rId6"/>
    <p:sldId id="387" r:id="rId7"/>
    <p:sldId id="388" r:id="rId8"/>
    <p:sldId id="389" r:id="rId9"/>
    <p:sldId id="390" r:id="rId10"/>
    <p:sldId id="391" r:id="rId11"/>
    <p:sldId id="392" r:id="rId12"/>
    <p:sldId id="394" r:id="rId13"/>
    <p:sldId id="395" r:id="rId14"/>
    <p:sldId id="396" r:id="rId15"/>
    <p:sldId id="393" r:id="rId16"/>
    <p:sldId id="397" r:id="rId17"/>
    <p:sldId id="398" r:id="rId18"/>
    <p:sldId id="399" r:id="rId19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3" pos="48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Forfatter" initials="F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55"/>
    <a:srgbClr val="F5821E"/>
    <a:srgbClr val="B7472A"/>
    <a:srgbClr val="F5F5F5"/>
    <a:srgbClr val="D24726"/>
    <a:srgbClr val="9FCDB3"/>
    <a:srgbClr val="217346"/>
    <a:srgbClr val="000000"/>
    <a:srgbClr val="D9D9D9"/>
    <a:srgbClr val="F3F2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560"/>
  </p:normalViewPr>
  <p:slideViewPr>
    <p:cSldViewPr snapToGrid="0">
      <p:cViewPr varScale="1">
        <p:scale>
          <a:sx n="112" d="100"/>
          <a:sy n="112" d="100"/>
        </p:scale>
        <p:origin x="492" y="90"/>
      </p:cViewPr>
      <p:guideLst>
        <p:guide orient="horz" pos="2880"/>
        <p:guide pos="480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3403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72EC06-46F3-48F3-BBCE-BC8715B2B9C3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0FB6CDB4-3FFE-415F-BF0D-23183A6FDD73}">
      <dgm:prSet phldrT="[Tekst]"/>
      <dgm:spPr/>
      <dgm:t>
        <a:bodyPr/>
        <a:lstStyle/>
        <a:p>
          <a:r>
            <a:rPr lang="da-DK" dirty="0"/>
            <a:t>1</a:t>
          </a:r>
        </a:p>
      </dgm:t>
    </dgm:pt>
    <dgm:pt modelId="{EDF091CA-7C9D-4229-AB87-2AA9D4691C22}" type="parTrans" cxnId="{CD9C0609-ACB0-4202-BC1F-8F3CFE433BEB}">
      <dgm:prSet/>
      <dgm:spPr/>
      <dgm:t>
        <a:bodyPr/>
        <a:lstStyle/>
        <a:p>
          <a:endParaRPr lang="da-DK"/>
        </a:p>
      </dgm:t>
    </dgm:pt>
    <dgm:pt modelId="{D49C0C70-5587-42D7-8BEA-3966EC2047C3}" type="sibTrans" cxnId="{CD9C0609-ACB0-4202-BC1F-8F3CFE433BEB}">
      <dgm:prSet/>
      <dgm:spPr/>
      <dgm:t>
        <a:bodyPr/>
        <a:lstStyle/>
        <a:p>
          <a:endParaRPr lang="da-DK"/>
        </a:p>
      </dgm:t>
    </dgm:pt>
    <dgm:pt modelId="{A39A53D6-D2D4-4225-B920-0096775A543F}">
      <dgm:prSet phldrT="[Tekst]"/>
      <dgm:spPr/>
      <dgm:t>
        <a:bodyPr/>
        <a:lstStyle/>
        <a:p>
          <a:r>
            <a:rPr lang="da-DK" dirty="0"/>
            <a:t>Udvalgte nøgletal på indersiden</a:t>
          </a:r>
        </a:p>
      </dgm:t>
    </dgm:pt>
    <dgm:pt modelId="{768E2AAB-F58D-4C1F-9E2A-E573669FF63D}" type="parTrans" cxnId="{E6954E0B-B259-4020-A1A8-1B75AAB6B362}">
      <dgm:prSet/>
      <dgm:spPr/>
      <dgm:t>
        <a:bodyPr/>
        <a:lstStyle/>
        <a:p>
          <a:endParaRPr lang="da-DK"/>
        </a:p>
      </dgm:t>
    </dgm:pt>
    <dgm:pt modelId="{E9A1DF4C-629D-41A4-8465-270AB5DCDE2F}" type="sibTrans" cxnId="{E6954E0B-B259-4020-A1A8-1B75AAB6B362}">
      <dgm:prSet/>
      <dgm:spPr/>
      <dgm:t>
        <a:bodyPr/>
        <a:lstStyle/>
        <a:p>
          <a:endParaRPr lang="da-DK"/>
        </a:p>
      </dgm:t>
    </dgm:pt>
    <dgm:pt modelId="{D8984F66-D227-43E0-8B5E-71F76845082D}">
      <dgm:prSet phldrT="[Tekst]"/>
      <dgm:spPr/>
      <dgm:t>
        <a:bodyPr/>
        <a:lstStyle/>
        <a:p>
          <a:r>
            <a:rPr lang="da-DK" dirty="0"/>
            <a:t>Login med MITID</a:t>
          </a:r>
        </a:p>
      </dgm:t>
    </dgm:pt>
    <dgm:pt modelId="{46BF4D82-D277-4CAF-BC6A-011F2522CBF1}" type="parTrans" cxnId="{48723776-C1CA-46A0-BEB0-01C5CC887D8B}">
      <dgm:prSet/>
      <dgm:spPr/>
      <dgm:t>
        <a:bodyPr/>
        <a:lstStyle/>
        <a:p>
          <a:endParaRPr lang="da-DK"/>
        </a:p>
      </dgm:t>
    </dgm:pt>
    <dgm:pt modelId="{A8D127AF-A0F9-49C7-AEA3-3C3A31664E08}" type="sibTrans" cxnId="{48723776-C1CA-46A0-BEB0-01C5CC887D8B}">
      <dgm:prSet/>
      <dgm:spPr/>
      <dgm:t>
        <a:bodyPr/>
        <a:lstStyle/>
        <a:p>
          <a:endParaRPr lang="da-DK"/>
        </a:p>
      </dgm:t>
    </dgm:pt>
    <dgm:pt modelId="{70E2FCC3-3BAC-40B7-9FFC-42065B36F98D}">
      <dgm:prSet phldrT="[Tekst]"/>
      <dgm:spPr/>
      <dgm:t>
        <a:bodyPr/>
        <a:lstStyle/>
        <a:p>
          <a:r>
            <a:rPr lang="da-DK" dirty="0"/>
            <a:t>2</a:t>
          </a:r>
        </a:p>
      </dgm:t>
    </dgm:pt>
    <dgm:pt modelId="{4F6B0D38-5496-42C9-9B68-259776159E50}" type="parTrans" cxnId="{B91D84DB-E64D-45A5-87EC-DEA067AC0DB8}">
      <dgm:prSet/>
      <dgm:spPr/>
      <dgm:t>
        <a:bodyPr/>
        <a:lstStyle/>
        <a:p>
          <a:endParaRPr lang="da-DK"/>
        </a:p>
      </dgm:t>
    </dgm:pt>
    <dgm:pt modelId="{2E64AD4A-0452-4028-9B61-C5CBEB9CEEBC}" type="sibTrans" cxnId="{B91D84DB-E64D-45A5-87EC-DEA067AC0DB8}">
      <dgm:prSet/>
      <dgm:spPr/>
      <dgm:t>
        <a:bodyPr/>
        <a:lstStyle/>
        <a:p>
          <a:endParaRPr lang="da-DK"/>
        </a:p>
      </dgm:t>
    </dgm:pt>
    <dgm:pt modelId="{DE518CBA-D079-4E9E-B081-C110DEC7F5A4}">
      <dgm:prSet phldrT="[Tekst]"/>
      <dgm:spPr/>
      <dgm:t>
        <a:bodyPr/>
        <a:lstStyle/>
        <a:p>
          <a:r>
            <a:rPr lang="da-DK" dirty="0"/>
            <a:t>Samme tabeller og nøgletal</a:t>
          </a:r>
        </a:p>
      </dgm:t>
    </dgm:pt>
    <dgm:pt modelId="{BCFC5F4F-DEE8-43DD-BBF5-61D336BF089C}" type="parTrans" cxnId="{1DBB063F-52AF-4DDB-95D6-F85EA29D5CEF}">
      <dgm:prSet/>
      <dgm:spPr/>
      <dgm:t>
        <a:bodyPr/>
        <a:lstStyle/>
        <a:p>
          <a:endParaRPr lang="da-DK"/>
        </a:p>
      </dgm:t>
    </dgm:pt>
    <dgm:pt modelId="{E6A157D1-E486-4466-9040-19370D5B1C03}" type="sibTrans" cxnId="{1DBB063F-52AF-4DDB-95D6-F85EA29D5CEF}">
      <dgm:prSet/>
      <dgm:spPr/>
      <dgm:t>
        <a:bodyPr/>
        <a:lstStyle/>
        <a:p>
          <a:endParaRPr lang="da-DK"/>
        </a:p>
      </dgm:t>
    </dgm:pt>
    <dgm:pt modelId="{29E43FAA-134C-44BB-B2E8-1C7AADD1EA5B}">
      <dgm:prSet phldrT="[Tekst]"/>
      <dgm:spPr/>
      <dgm:t>
        <a:bodyPr/>
        <a:lstStyle/>
        <a:p>
          <a:r>
            <a:rPr lang="da-DK" dirty="0"/>
            <a:t>3</a:t>
          </a:r>
        </a:p>
      </dgm:t>
    </dgm:pt>
    <dgm:pt modelId="{17902E38-C8AA-465A-A27B-ABD76FFF6C00}" type="parTrans" cxnId="{08C26AC9-32C5-444B-8038-D96BA902CEDB}">
      <dgm:prSet/>
      <dgm:spPr/>
      <dgm:t>
        <a:bodyPr/>
        <a:lstStyle/>
        <a:p>
          <a:endParaRPr lang="da-DK"/>
        </a:p>
      </dgm:t>
    </dgm:pt>
    <dgm:pt modelId="{C97551A9-ABB5-457D-9C64-7FD36674F194}" type="sibTrans" cxnId="{08C26AC9-32C5-444B-8038-D96BA902CEDB}">
      <dgm:prSet/>
      <dgm:spPr/>
      <dgm:t>
        <a:bodyPr/>
        <a:lstStyle/>
        <a:p>
          <a:endParaRPr lang="da-DK"/>
        </a:p>
      </dgm:t>
    </dgm:pt>
    <dgm:pt modelId="{34738849-CB87-44C1-A2E7-5E6E1808A4BA}">
      <dgm:prSet phldrT="[Tekst]"/>
      <dgm:spPr/>
      <dgm:t>
        <a:bodyPr/>
        <a:lstStyle/>
        <a:p>
          <a:r>
            <a:rPr lang="da-DK" dirty="0"/>
            <a:t>Flere datakilder f.eks. Plan2learn</a:t>
          </a:r>
        </a:p>
      </dgm:t>
    </dgm:pt>
    <dgm:pt modelId="{715AB9C8-745B-4D49-83ED-D2B493717BE9}" type="parTrans" cxnId="{11AD0567-96E5-4243-A374-07F740E758BB}">
      <dgm:prSet/>
      <dgm:spPr/>
      <dgm:t>
        <a:bodyPr/>
        <a:lstStyle/>
        <a:p>
          <a:endParaRPr lang="da-DK"/>
        </a:p>
      </dgm:t>
    </dgm:pt>
    <dgm:pt modelId="{74A9D8B2-3DD3-429B-B9F6-8F797EC5AA41}" type="sibTrans" cxnId="{11AD0567-96E5-4243-A374-07F740E758BB}">
      <dgm:prSet/>
      <dgm:spPr/>
      <dgm:t>
        <a:bodyPr/>
        <a:lstStyle/>
        <a:p>
          <a:endParaRPr lang="da-DK"/>
        </a:p>
      </dgm:t>
    </dgm:pt>
    <dgm:pt modelId="{DE5175A8-9807-4066-80C2-F3C0EF901CF4}">
      <dgm:prSet phldrT="[Tekst]"/>
      <dgm:spPr/>
      <dgm:t>
        <a:bodyPr/>
        <a:lstStyle/>
        <a:p>
          <a:r>
            <a:rPr lang="da-DK" dirty="0"/>
            <a:t>Videreudvikling af nøgletal til redningsberedskabet</a:t>
          </a:r>
        </a:p>
      </dgm:t>
    </dgm:pt>
    <dgm:pt modelId="{CEEEC6C2-4FE8-4D7F-AC23-32322AD8A836}" type="parTrans" cxnId="{CF496A07-CFB8-46B2-BA35-34219195B110}">
      <dgm:prSet/>
      <dgm:spPr/>
      <dgm:t>
        <a:bodyPr/>
        <a:lstStyle/>
        <a:p>
          <a:endParaRPr lang="da-DK"/>
        </a:p>
      </dgm:t>
    </dgm:pt>
    <dgm:pt modelId="{1AEE6F97-5185-4F71-8799-F1051820F687}" type="sibTrans" cxnId="{CF496A07-CFB8-46B2-BA35-34219195B110}">
      <dgm:prSet/>
      <dgm:spPr/>
      <dgm:t>
        <a:bodyPr/>
        <a:lstStyle/>
        <a:p>
          <a:endParaRPr lang="da-DK"/>
        </a:p>
      </dgm:t>
    </dgm:pt>
    <dgm:pt modelId="{76C39737-C946-4C1B-A68C-5B2A4E967B67}">
      <dgm:prSet phldrT="[Tekst]"/>
      <dgm:spPr/>
      <dgm:t>
        <a:bodyPr/>
        <a:lstStyle/>
        <a:p>
          <a:r>
            <a:rPr lang="da-DK" dirty="0"/>
            <a:t>Genskabelse af offentlige tabeller</a:t>
          </a:r>
        </a:p>
      </dgm:t>
    </dgm:pt>
    <dgm:pt modelId="{CA69B291-D7D5-436E-A94E-12FC6D3AE0CB}" type="parTrans" cxnId="{DFFAFCD5-3E7E-489D-8197-615E325AA8A1}">
      <dgm:prSet/>
      <dgm:spPr/>
      <dgm:t>
        <a:bodyPr/>
        <a:lstStyle/>
        <a:p>
          <a:endParaRPr lang="da-DK"/>
        </a:p>
      </dgm:t>
    </dgm:pt>
    <dgm:pt modelId="{EAF89E67-7617-4F62-8A2B-8B85E38B1879}" type="sibTrans" cxnId="{DFFAFCD5-3E7E-489D-8197-615E325AA8A1}">
      <dgm:prSet/>
      <dgm:spPr/>
      <dgm:t>
        <a:bodyPr/>
        <a:lstStyle/>
        <a:p>
          <a:endParaRPr lang="da-DK"/>
        </a:p>
      </dgm:t>
    </dgm:pt>
    <dgm:pt modelId="{0024DDB1-5FA7-4C16-8373-FA1CA03F5F27}">
      <dgm:prSet phldrT="[Tekst]"/>
      <dgm:spPr/>
      <dgm:t>
        <a:bodyPr/>
        <a:lstStyle/>
        <a:p>
          <a:r>
            <a:rPr lang="da-DK" dirty="0"/>
            <a:t>112, dødsbrande, ODIN 1</a:t>
          </a:r>
        </a:p>
      </dgm:t>
    </dgm:pt>
    <dgm:pt modelId="{611EF1A5-BA40-492C-AD46-4983BF21BE19}" type="parTrans" cxnId="{695A2DAC-BAAB-47E7-95A5-AB70B1EE7D7F}">
      <dgm:prSet/>
      <dgm:spPr/>
      <dgm:t>
        <a:bodyPr/>
        <a:lstStyle/>
        <a:p>
          <a:endParaRPr lang="da-DK"/>
        </a:p>
      </dgm:t>
    </dgm:pt>
    <dgm:pt modelId="{9C23ED67-D616-4E3D-9645-6AB2DE97830B}" type="sibTrans" cxnId="{695A2DAC-BAAB-47E7-95A5-AB70B1EE7D7F}">
      <dgm:prSet/>
      <dgm:spPr/>
      <dgm:t>
        <a:bodyPr/>
        <a:lstStyle/>
        <a:p>
          <a:endParaRPr lang="da-DK"/>
        </a:p>
      </dgm:t>
    </dgm:pt>
    <dgm:pt modelId="{5BEE84B6-CAA7-479F-8AA9-176B68418756}">
      <dgm:prSet phldrT="[Tekst]"/>
      <dgm:spPr/>
      <dgm:t>
        <a:bodyPr/>
        <a:lstStyle/>
        <a:p>
          <a:r>
            <a:rPr lang="da-DK" dirty="0"/>
            <a:t>ODIN2</a:t>
          </a:r>
        </a:p>
      </dgm:t>
    </dgm:pt>
    <dgm:pt modelId="{8C2D0EFB-90D1-459A-A42B-47EB8AB22A27}" type="parTrans" cxnId="{05BA547F-31C1-4E0D-8B02-394B13437F73}">
      <dgm:prSet/>
      <dgm:spPr/>
      <dgm:t>
        <a:bodyPr/>
        <a:lstStyle/>
        <a:p>
          <a:endParaRPr lang="da-DK"/>
        </a:p>
      </dgm:t>
    </dgm:pt>
    <dgm:pt modelId="{499D397B-2DF8-4313-868D-EEFD804E7498}" type="sibTrans" cxnId="{05BA547F-31C1-4E0D-8B02-394B13437F73}">
      <dgm:prSet/>
      <dgm:spPr/>
      <dgm:t>
        <a:bodyPr/>
        <a:lstStyle/>
        <a:p>
          <a:endParaRPr lang="da-DK"/>
        </a:p>
      </dgm:t>
    </dgm:pt>
    <dgm:pt modelId="{9A855848-56E9-4201-8E74-04FC04153E80}">
      <dgm:prSet phldrT="[Tekst]"/>
      <dgm:spPr/>
      <dgm:t>
        <a:bodyPr/>
        <a:lstStyle/>
        <a:p>
          <a:r>
            <a:rPr lang="da-DK" dirty="0"/>
            <a:t>Login via fælles portalløsning</a:t>
          </a:r>
        </a:p>
      </dgm:t>
    </dgm:pt>
    <dgm:pt modelId="{6F77B516-F791-441F-AB00-2D0FEFACB49F}" type="parTrans" cxnId="{4001BFFB-1836-4796-8C1E-877CEAD22570}">
      <dgm:prSet/>
      <dgm:spPr/>
      <dgm:t>
        <a:bodyPr/>
        <a:lstStyle/>
        <a:p>
          <a:endParaRPr lang="da-DK"/>
        </a:p>
      </dgm:t>
    </dgm:pt>
    <dgm:pt modelId="{01C8E65A-1B62-488B-8208-36BB503BA6C1}" type="sibTrans" cxnId="{4001BFFB-1836-4796-8C1E-877CEAD22570}">
      <dgm:prSet/>
      <dgm:spPr/>
      <dgm:t>
        <a:bodyPr/>
        <a:lstStyle/>
        <a:p>
          <a:endParaRPr lang="da-DK"/>
        </a:p>
      </dgm:t>
    </dgm:pt>
    <dgm:pt modelId="{80043412-04EB-4BE5-A4F6-757E92FDAC21}">
      <dgm:prSet phldrT="[Tekst]"/>
      <dgm:spPr/>
      <dgm:t>
        <a:bodyPr/>
        <a:lstStyle/>
        <a:p>
          <a:r>
            <a:rPr lang="da-DK" dirty="0"/>
            <a:t>Videreudvikling af offentlige nøgletal</a:t>
          </a:r>
        </a:p>
      </dgm:t>
    </dgm:pt>
    <dgm:pt modelId="{7F3B1271-1CAA-4ED7-BB92-C67779902ECB}" type="parTrans" cxnId="{5B2B8546-8261-498D-9AAD-A18AA1238794}">
      <dgm:prSet/>
      <dgm:spPr/>
      <dgm:t>
        <a:bodyPr/>
        <a:lstStyle/>
        <a:p>
          <a:endParaRPr lang="da-DK"/>
        </a:p>
      </dgm:t>
    </dgm:pt>
    <dgm:pt modelId="{8C39ABCA-F982-4146-B8D5-A8C684BC0A13}" type="sibTrans" cxnId="{5B2B8546-8261-498D-9AAD-A18AA1238794}">
      <dgm:prSet/>
      <dgm:spPr/>
      <dgm:t>
        <a:bodyPr/>
        <a:lstStyle/>
        <a:p>
          <a:endParaRPr lang="da-DK"/>
        </a:p>
      </dgm:t>
    </dgm:pt>
    <dgm:pt modelId="{4A4FA575-3406-46CF-986E-17A440DB1228}">
      <dgm:prSet phldrT="[Tekst]"/>
      <dgm:spPr/>
      <dgm:t>
        <a:bodyPr/>
        <a:lstStyle/>
        <a:p>
          <a:r>
            <a:rPr lang="da-DK" dirty="0"/>
            <a:t>Central brugeroprettelse</a:t>
          </a:r>
        </a:p>
      </dgm:t>
    </dgm:pt>
    <dgm:pt modelId="{FBE3150A-7628-4372-AFD8-66BA42D7AFA7}" type="parTrans" cxnId="{DCE28C54-06B8-491D-BDA5-A41FC85C377E}">
      <dgm:prSet/>
      <dgm:spPr/>
      <dgm:t>
        <a:bodyPr/>
        <a:lstStyle/>
        <a:p>
          <a:endParaRPr lang="da-DK"/>
        </a:p>
      </dgm:t>
    </dgm:pt>
    <dgm:pt modelId="{C46AFABE-4BB0-43EB-B412-EDCDAA70AF7F}" type="sibTrans" cxnId="{DCE28C54-06B8-491D-BDA5-A41FC85C377E}">
      <dgm:prSet/>
      <dgm:spPr/>
      <dgm:t>
        <a:bodyPr/>
        <a:lstStyle/>
        <a:p>
          <a:endParaRPr lang="da-DK"/>
        </a:p>
      </dgm:t>
    </dgm:pt>
    <dgm:pt modelId="{940EC96C-FA48-4E9A-B09A-6074C9E20B80}">
      <dgm:prSet phldrT="[Tekst]"/>
      <dgm:spPr/>
      <dgm:t>
        <a:bodyPr/>
        <a:lstStyle/>
        <a:p>
          <a:r>
            <a:rPr lang="da-DK" dirty="0"/>
            <a:t>Decentral brugeroprettelse</a:t>
          </a:r>
        </a:p>
      </dgm:t>
    </dgm:pt>
    <dgm:pt modelId="{9E02525B-3D68-4F87-B813-B16FF5192863}" type="parTrans" cxnId="{9412B7FE-AA33-46E5-8350-5D1AD8C7FCDB}">
      <dgm:prSet/>
      <dgm:spPr/>
      <dgm:t>
        <a:bodyPr/>
        <a:lstStyle/>
        <a:p>
          <a:endParaRPr lang="da-DK"/>
        </a:p>
      </dgm:t>
    </dgm:pt>
    <dgm:pt modelId="{2B86E9A7-651A-479B-95BC-6F35092C646E}" type="sibTrans" cxnId="{9412B7FE-AA33-46E5-8350-5D1AD8C7FCDB}">
      <dgm:prSet/>
      <dgm:spPr/>
      <dgm:t>
        <a:bodyPr/>
        <a:lstStyle/>
        <a:p>
          <a:endParaRPr lang="da-DK"/>
        </a:p>
      </dgm:t>
    </dgm:pt>
    <dgm:pt modelId="{B1692AAA-F110-479B-BC0C-4503401FB28E}">
      <dgm:prSet phldrT="[Tekst]"/>
      <dgm:spPr/>
      <dgm:t>
        <a:bodyPr/>
        <a:lstStyle/>
        <a:p>
          <a:r>
            <a:rPr lang="da-DK" dirty="0"/>
            <a:t>Adgang til automatisk download af regneark</a:t>
          </a:r>
        </a:p>
      </dgm:t>
    </dgm:pt>
    <dgm:pt modelId="{06CE1D4F-FEDB-41A3-9E8D-E347BE136F22}" type="parTrans" cxnId="{C4894377-4AF4-4554-9A90-AB6C34C88C3A}">
      <dgm:prSet/>
      <dgm:spPr/>
      <dgm:t>
        <a:bodyPr/>
        <a:lstStyle/>
        <a:p>
          <a:endParaRPr lang="da-DK"/>
        </a:p>
      </dgm:t>
    </dgm:pt>
    <dgm:pt modelId="{F6F71848-7F18-45B0-B70C-5F37D3F91B0D}" type="sibTrans" cxnId="{C4894377-4AF4-4554-9A90-AB6C34C88C3A}">
      <dgm:prSet/>
      <dgm:spPr/>
      <dgm:t>
        <a:bodyPr/>
        <a:lstStyle/>
        <a:p>
          <a:endParaRPr lang="da-DK"/>
        </a:p>
      </dgm:t>
    </dgm:pt>
    <dgm:pt modelId="{274B74A4-BE67-4331-9D4D-E60E62ACDD64}">
      <dgm:prSet phldrT="[Tekst]"/>
      <dgm:spPr/>
      <dgm:t>
        <a:bodyPr/>
        <a:lstStyle/>
        <a:p>
          <a:r>
            <a:rPr lang="da-DK" dirty="0"/>
            <a:t>API </a:t>
          </a:r>
        </a:p>
      </dgm:t>
    </dgm:pt>
    <dgm:pt modelId="{5E91A9F4-18AD-4769-B1CC-28650908E93E}" type="parTrans" cxnId="{6DD8D353-51C6-4834-A6DB-BFCE1415CA90}">
      <dgm:prSet/>
      <dgm:spPr/>
      <dgm:t>
        <a:bodyPr/>
        <a:lstStyle/>
        <a:p>
          <a:endParaRPr lang="da-DK"/>
        </a:p>
      </dgm:t>
    </dgm:pt>
    <dgm:pt modelId="{726DEA0A-8110-4CC9-8C03-96A794AEF8D5}" type="sibTrans" cxnId="{6DD8D353-51C6-4834-A6DB-BFCE1415CA90}">
      <dgm:prSet/>
      <dgm:spPr/>
      <dgm:t>
        <a:bodyPr/>
        <a:lstStyle/>
        <a:p>
          <a:endParaRPr lang="da-DK"/>
        </a:p>
      </dgm:t>
    </dgm:pt>
    <dgm:pt modelId="{944CA666-D928-48CE-86A6-9EC0E1FD52FF}" type="pres">
      <dgm:prSet presAssocID="{6F72EC06-46F3-48F3-BBCE-BC8715B2B9C3}" presName="linearFlow" presStyleCnt="0">
        <dgm:presLayoutVars>
          <dgm:dir/>
          <dgm:animLvl val="lvl"/>
          <dgm:resizeHandles val="exact"/>
        </dgm:presLayoutVars>
      </dgm:prSet>
      <dgm:spPr/>
    </dgm:pt>
    <dgm:pt modelId="{722A5A00-8FA2-42B0-A01E-4AE82D4D3066}" type="pres">
      <dgm:prSet presAssocID="{0FB6CDB4-3FFE-415F-BF0D-23183A6FDD73}" presName="composite" presStyleCnt="0"/>
      <dgm:spPr/>
    </dgm:pt>
    <dgm:pt modelId="{B1AF0C23-2B3F-4D26-987B-9DB45E183740}" type="pres">
      <dgm:prSet presAssocID="{0FB6CDB4-3FFE-415F-BF0D-23183A6FDD73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CDE3EDF0-422E-4B6F-8A8B-A39B74B614F2}" type="pres">
      <dgm:prSet presAssocID="{0FB6CDB4-3FFE-415F-BF0D-23183A6FDD73}" presName="descendantText" presStyleLbl="alignAcc1" presStyleIdx="0" presStyleCnt="3">
        <dgm:presLayoutVars>
          <dgm:bulletEnabled val="1"/>
        </dgm:presLayoutVars>
      </dgm:prSet>
      <dgm:spPr/>
    </dgm:pt>
    <dgm:pt modelId="{09031068-A509-47CC-A8F1-729AC046C93E}" type="pres">
      <dgm:prSet presAssocID="{D49C0C70-5587-42D7-8BEA-3966EC2047C3}" presName="sp" presStyleCnt="0"/>
      <dgm:spPr/>
    </dgm:pt>
    <dgm:pt modelId="{F5B715BC-5142-4367-8D71-CDCF1D64DB41}" type="pres">
      <dgm:prSet presAssocID="{70E2FCC3-3BAC-40B7-9FFC-42065B36F98D}" presName="composite" presStyleCnt="0"/>
      <dgm:spPr/>
    </dgm:pt>
    <dgm:pt modelId="{D1A2BE88-C0BC-4415-BF99-A7016D30A750}" type="pres">
      <dgm:prSet presAssocID="{70E2FCC3-3BAC-40B7-9FFC-42065B36F98D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ABA57D21-1CC2-4D3F-856F-09EA30D0DA34}" type="pres">
      <dgm:prSet presAssocID="{70E2FCC3-3BAC-40B7-9FFC-42065B36F98D}" presName="descendantText" presStyleLbl="alignAcc1" presStyleIdx="1" presStyleCnt="3">
        <dgm:presLayoutVars>
          <dgm:bulletEnabled val="1"/>
        </dgm:presLayoutVars>
      </dgm:prSet>
      <dgm:spPr/>
    </dgm:pt>
    <dgm:pt modelId="{E5F04EA5-B9CC-4D16-9123-C51033397D49}" type="pres">
      <dgm:prSet presAssocID="{2E64AD4A-0452-4028-9B61-C5CBEB9CEEBC}" presName="sp" presStyleCnt="0"/>
      <dgm:spPr/>
    </dgm:pt>
    <dgm:pt modelId="{AB79E06F-17B1-48CC-AF0F-049EB94FE0BF}" type="pres">
      <dgm:prSet presAssocID="{29E43FAA-134C-44BB-B2E8-1C7AADD1EA5B}" presName="composite" presStyleCnt="0"/>
      <dgm:spPr/>
    </dgm:pt>
    <dgm:pt modelId="{DF791E8D-8C3C-4414-B59E-80BFBE064EA6}" type="pres">
      <dgm:prSet presAssocID="{29E43FAA-134C-44BB-B2E8-1C7AADD1EA5B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0D7EF712-93DB-41DE-8B94-E7A5CB3EDA45}" type="pres">
      <dgm:prSet presAssocID="{29E43FAA-134C-44BB-B2E8-1C7AADD1EA5B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CF496A07-CFB8-46B2-BA35-34219195B110}" srcId="{29E43FAA-134C-44BB-B2E8-1C7AADD1EA5B}" destId="{DE5175A8-9807-4066-80C2-F3C0EF901CF4}" srcOrd="2" destOrd="0" parTransId="{CEEEC6C2-4FE8-4D7F-AC23-32322AD8A836}" sibTransId="{1AEE6F97-5185-4F71-8799-F1051820F687}"/>
    <dgm:cxn modelId="{5AA0B408-E032-460E-BF4F-F1BAC0DE7826}" type="presOf" srcId="{DE5175A8-9807-4066-80C2-F3C0EF901CF4}" destId="{0D7EF712-93DB-41DE-8B94-E7A5CB3EDA45}" srcOrd="0" destOrd="2" presId="urn:microsoft.com/office/officeart/2005/8/layout/chevron2"/>
    <dgm:cxn modelId="{CD9C0609-ACB0-4202-BC1F-8F3CFE433BEB}" srcId="{6F72EC06-46F3-48F3-BBCE-BC8715B2B9C3}" destId="{0FB6CDB4-3FFE-415F-BF0D-23183A6FDD73}" srcOrd="0" destOrd="0" parTransId="{EDF091CA-7C9D-4229-AB87-2AA9D4691C22}" sibTransId="{D49C0C70-5587-42D7-8BEA-3966EC2047C3}"/>
    <dgm:cxn modelId="{E6954E0B-B259-4020-A1A8-1B75AAB6B362}" srcId="{0FB6CDB4-3FFE-415F-BF0D-23183A6FDD73}" destId="{A39A53D6-D2D4-4225-B920-0096775A543F}" srcOrd="2" destOrd="0" parTransId="{768E2AAB-F58D-4C1F-9E2A-E573669FF63D}" sibTransId="{E9A1DF4C-629D-41A4-8465-270AB5DCDE2F}"/>
    <dgm:cxn modelId="{FA2C530B-EA95-4C55-A6ED-FEEBD905B9FD}" type="presOf" srcId="{76C39737-C946-4C1B-A68C-5B2A4E967B67}" destId="{CDE3EDF0-422E-4B6F-8A8B-A39B74B614F2}" srcOrd="0" destOrd="0" presId="urn:microsoft.com/office/officeart/2005/8/layout/chevron2"/>
    <dgm:cxn modelId="{D8625010-25D8-4A99-9820-F75A196263B5}" type="presOf" srcId="{9A855848-56E9-4201-8E74-04FC04153E80}" destId="{ABA57D21-1CC2-4D3F-856F-09EA30D0DA34}" srcOrd="0" destOrd="4" presId="urn:microsoft.com/office/officeart/2005/8/layout/chevron2"/>
    <dgm:cxn modelId="{692DDD31-4F38-4DE6-A772-4CEF410F37F2}" type="presOf" srcId="{DE518CBA-D079-4E9E-B081-C110DEC7F5A4}" destId="{ABA57D21-1CC2-4D3F-856F-09EA30D0DA34}" srcOrd="0" destOrd="0" presId="urn:microsoft.com/office/officeart/2005/8/layout/chevron2"/>
    <dgm:cxn modelId="{1DBB063F-52AF-4DDB-95D6-F85EA29D5CEF}" srcId="{70E2FCC3-3BAC-40B7-9FFC-42065B36F98D}" destId="{DE518CBA-D079-4E9E-B081-C110DEC7F5A4}" srcOrd="0" destOrd="0" parTransId="{BCFC5F4F-DEE8-43DD-BBF5-61D336BF089C}" sibTransId="{E6A157D1-E486-4466-9040-19370D5B1C03}"/>
    <dgm:cxn modelId="{6340D55F-8343-4AA6-8FEB-DBDAAB327D85}" type="presOf" srcId="{B1692AAA-F110-479B-BC0C-4503401FB28E}" destId="{CDE3EDF0-422E-4B6F-8A8B-A39B74B614F2}" srcOrd="0" destOrd="3" presId="urn:microsoft.com/office/officeart/2005/8/layout/chevron2"/>
    <dgm:cxn modelId="{1A05DF65-54BA-42C9-BE59-DD05D85713A3}" type="presOf" srcId="{6F72EC06-46F3-48F3-BBCE-BC8715B2B9C3}" destId="{944CA666-D928-48CE-86A6-9EC0E1FD52FF}" srcOrd="0" destOrd="0" presId="urn:microsoft.com/office/officeart/2005/8/layout/chevron2"/>
    <dgm:cxn modelId="{15217146-630A-4931-9517-89D866CE7C97}" type="presOf" srcId="{274B74A4-BE67-4331-9D4D-E60E62ACDD64}" destId="{ABA57D21-1CC2-4D3F-856F-09EA30D0DA34}" srcOrd="0" destOrd="2" presId="urn:microsoft.com/office/officeart/2005/8/layout/chevron2"/>
    <dgm:cxn modelId="{5B2B8546-8261-498D-9AAD-A18AA1238794}" srcId="{29E43FAA-134C-44BB-B2E8-1C7AADD1EA5B}" destId="{80043412-04EB-4BE5-A4F6-757E92FDAC21}" srcOrd="1" destOrd="0" parTransId="{7F3B1271-1CAA-4ED7-BB92-C67779902ECB}" sibTransId="{8C39ABCA-F982-4146-B8D5-A8C684BC0A13}"/>
    <dgm:cxn modelId="{11AD0567-96E5-4243-A374-07F740E758BB}" srcId="{29E43FAA-134C-44BB-B2E8-1C7AADD1EA5B}" destId="{34738849-CB87-44C1-A2E7-5E6E1808A4BA}" srcOrd="0" destOrd="0" parTransId="{715AB9C8-745B-4D49-83ED-D2B493717BE9}" sibTransId="{74A9D8B2-3DD3-429B-B9F6-8F797EC5AA41}"/>
    <dgm:cxn modelId="{6DD8D353-51C6-4834-A6DB-BFCE1415CA90}" srcId="{70E2FCC3-3BAC-40B7-9FFC-42065B36F98D}" destId="{274B74A4-BE67-4331-9D4D-E60E62ACDD64}" srcOrd="2" destOrd="0" parTransId="{5E91A9F4-18AD-4769-B1CC-28650908E93E}" sibTransId="{726DEA0A-8110-4CC9-8C03-96A794AEF8D5}"/>
    <dgm:cxn modelId="{F2912E74-E5F2-483C-9DB9-9585D97C98E2}" type="presOf" srcId="{D8984F66-D227-43E0-8B5E-71F76845082D}" destId="{CDE3EDF0-422E-4B6F-8A8B-A39B74B614F2}" srcOrd="0" destOrd="5" presId="urn:microsoft.com/office/officeart/2005/8/layout/chevron2"/>
    <dgm:cxn modelId="{DCE28C54-06B8-491D-BDA5-A41FC85C377E}" srcId="{0FB6CDB4-3FFE-415F-BF0D-23183A6FDD73}" destId="{4A4FA575-3406-46CF-986E-17A440DB1228}" srcOrd="4" destOrd="0" parTransId="{FBE3150A-7628-4372-AFD8-66BA42D7AFA7}" sibTransId="{C46AFABE-4BB0-43EB-B412-EDCDAA70AF7F}"/>
    <dgm:cxn modelId="{48723776-C1CA-46A0-BEB0-01C5CC887D8B}" srcId="{0FB6CDB4-3FFE-415F-BF0D-23183A6FDD73}" destId="{D8984F66-D227-43E0-8B5E-71F76845082D}" srcOrd="5" destOrd="0" parTransId="{46BF4D82-D277-4CAF-BC6A-011F2522CBF1}" sibTransId="{A8D127AF-A0F9-49C7-AEA3-3C3A31664E08}"/>
    <dgm:cxn modelId="{C4894377-4AF4-4554-9A90-AB6C34C88C3A}" srcId="{0FB6CDB4-3FFE-415F-BF0D-23183A6FDD73}" destId="{B1692AAA-F110-479B-BC0C-4503401FB28E}" srcOrd="3" destOrd="0" parTransId="{06CE1D4F-FEDB-41A3-9E8D-E347BE136F22}" sibTransId="{F6F71848-7F18-45B0-B70C-5F37D3F91B0D}"/>
    <dgm:cxn modelId="{05BA547F-31C1-4E0D-8B02-394B13437F73}" srcId="{70E2FCC3-3BAC-40B7-9FFC-42065B36F98D}" destId="{5BEE84B6-CAA7-479F-8AA9-176B68418756}" srcOrd="1" destOrd="0" parTransId="{8C2D0EFB-90D1-459A-A42B-47EB8AB22A27}" sibTransId="{499D397B-2DF8-4313-868D-EEFD804E7498}"/>
    <dgm:cxn modelId="{93B60281-9FCF-4E11-9170-175AA2430618}" type="presOf" srcId="{0FB6CDB4-3FFE-415F-BF0D-23183A6FDD73}" destId="{B1AF0C23-2B3F-4D26-987B-9DB45E183740}" srcOrd="0" destOrd="0" presId="urn:microsoft.com/office/officeart/2005/8/layout/chevron2"/>
    <dgm:cxn modelId="{A5AA3A82-F047-4328-8E12-D58556884EBB}" type="presOf" srcId="{4A4FA575-3406-46CF-986E-17A440DB1228}" destId="{CDE3EDF0-422E-4B6F-8A8B-A39B74B614F2}" srcOrd="0" destOrd="4" presId="urn:microsoft.com/office/officeart/2005/8/layout/chevron2"/>
    <dgm:cxn modelId="{B11E8986-7B4C-4E3D-B509-01A44EE8FFE2}" type="presOf" srcId="{5BEE84B6-CAA7-479F-8AA9-176B68418756}" destId="{ABA57D21-1CC2-4D3F-856F-09EA30D0DA34}" srcOrd="0" destOrd="1" presId="urn:microsoft.com/office/officeart/2005/8/layout/chevron2"/>
    <dgm:cxn modelId="{1533BD89-E37C-46FA-8510-0F9995086740}" type="presOf" srcId="{70E2FCC3-3BAC-40B7-9FFC-42065B36F98D}" destId="{D1A2BE88-C0BC-4415-BF99-A7016D30A750}" srcOrd="0" destOrd="0" presId="urn:microsoft.com/office/officeart/2005/8/layout/chevron2"/>
    <dgm:cxn modelId="{695A2DAC-BAAB-47E7-95A5-AB70B1EE7D7F}" srcId="{0FB6CDB4-3FFE-415F-BF0D-23183A6FDD73}" destId="{0024DDB1-5FA7-4C16-8373-FA1CA03F5F27}" srcOrd="1" destOrd="0" parTransId="{611EF1A5-BA40-492C-AD46-4983BF21BE19}" sibTransId="{9C23ED67-D616-4E3D-9645-6AB2DE97830B}"/>
    <dgm:cxn modelId="{2CD742B1-9D89-40F5-9913-06500E2F5AAD}" type="presOf" srcId="{940EC96C-FA48-4E9A-B09A-6074C9E20B80}" destId="{ABA57D21-1CC2-4D3F-856F-09EA30D0DA34}" srcOrd="0" destOrd="3" presId="urn:microsoft.com/office/officeart/2005/8/layout/chevron2"/>
    <dgm:cxn modelId="{08C26AC9-32C5-444B-8038-D96BA902CEDB}" srcId="{6F72EC06-46F3-48F3-BBCE-BC8715B2B9C3}" destId="{29E43FAA-134C-44BB-B2E8-1C7AADD1EA5B}" srcOrd="2" destOrd="0" parTransId="{17902E38-C8AA-465A-A27B-ABD76FFF6C00}" sibTransId="{C97551A9-ABB5-457D-9C64-7FD36674F194}"/>
    <dgm:cxn modelId="{DFFAFCD5-3E7E-489D-8197-615E325AA8A1}" srcId="{0FB6CDB4-3FFE-415F-BF0D-23183A6FDD73}" destId="{76C39737-C946-4C1B-A68C-5B2A4E967B67}" srcOrd="0" destOrd="0" parTransId="{CA69B291-D7D5-436E-A94E-12FC6D3AE0CB}" sibTransId="{EAF89E67-7617-4F62-8A2B-8B85E38B1879}"/>
    <dgm:cxn modelId="{96427AD8-62C8-4ED8-B622-E87E8E6F46B9}" type="presOf" srcId="{80043412-04EB-4BE5-A4F6-757E92FDAC21}" destId="{0D7EF712-93DB-41DE-8B94-E7A5CB3EDA45}" srcOrd="0" destOrd="1" presId="urn:microsoft.com/office/officeart/2005/8/layout/chevron2"/>
    <dgm:cxn modelId="{B91D84DB-E64D-45A5-87EC-DEA067AC0DB8}" srcId="{6F72EC06-46F3-48F3-BBCE-BC8715B2B9C3}" destId="{70E2FCC3-3BAC-40B7-9FFC-42065B36F98D}" srcOrd="1" destOrd="0" parTransId="{4F6B0D38-5496-42C9-9B68-259776159E50}" sibTransId="{2E64AD4A-0452-4028-9B61-C5CBEB9CEEBC}"/>
    <dgm:cxn modelId="{73174BE4-5A33-44F2-B508-379476A77BB4}" type="presOf" srcId="{34738849-CB87-44C1-A2E7-5E6E1808A4BA}" destId="{0D7EF712-93DB-41DE-8B94-E7A5CB3EDA45}" srcOrd="0" destOrd="0" presId="urn:microsoft.com/office/officeart/2005/8/layout/chevron2"/>
    <dgm:cxn modelId="{B6ECE5EE-FF47-4223-997E-3145AEC3848F}" type="presOf" srcId="{A39A53D6-D2D4-4225-B920-0096775A543F}" destId="{CDE3EDF0-422E-4B6F-8A8B-A39B74B614F2}" srcOrd="0" destOrd="2" presId="urn:microsoft.com/office/officeart/2005/8/layout/chevron2"/>
    <dgm:cxn modelId="{CF49C0F8-0E56-422C-B13C-C464D4CCD304}" type="presOf" srcId="{29E43FAA-134C-44BB-B2E8-1C7AADD1EA5B}" destId="{DF791E8D-8C3C-4414-B59E-80BFBE064EA6}" srcOrd="0" destOrd="0" presId="urn:microsoft.com/office/officeart/2005/8/layout/chevron2"/>
    <dgm:cxn modelId="{4001BFFB-1836-4796-8C1E-877CEAD22570}" srcId="{70E2FCC3-3BAC-40B7-9FFC-42065B36F98D}" destId="{9A855848-56E9-4201-8E74-04FC04153E80}" srcOrd="4" destOrd="0" parTransId="{6F77B516-F791-441F-AB00-2D0FEFACB49F}" sibTransId="{01C8E65A-1B62-488B-8208-36BB503BA6C1}"/>
    <dgm:cxn modelId="{187478FC-DDD8-417F-8AE2-387DCD2E5A56}" type="presOf" srcId="{0024DDB1-5FA7-4C16-8373-FA1CA03F5F27}" destId="{CDE3EDF0-422E-4B6F-8A8B-A39B74B614F2}" srcOrd="0" destOrd="1" presId="urn:microsoft.com/office/officeart/2005/8/layout/chevron2"/>
    <dgm:cxn modelId="{9412B7FE-AA33-46E5-8350-5D1AD8C7FCDB}" srcId="{70E2FCC3-3BAC-40B7-9FFC-42065B36F98D}" destId="{940EC96C-FA48-4E9A-B09A-6074C9E20B80}" srcOrd="3" destOrd="0" parTransId="{9E02525B-3D68-4F87-B813-B16FF5192863}" sibTransId="{2B86E9A7-651A-479B-95BC-6F35092C646E}"/>
    <dgm:cxn modelId="{46127B97-1E83-4F7D-B7CE-B03A81A840FD}" type="presParOf" srcId="{944CA666-D928-48CE-86A6-9EC0E1FD52FF}" destId="{722A5A00-8FA2-42B0-A01E-4AE82D4D3066}" srcOrd="0" destOrd="0" presId="urn:microsoft.com/office/officeart/2005/8/layout/chevron2"/>
    <dgm:cxn modelId="{FDA51D8C-D2B1-4455-9FFE-F647DB7C6802}" type="presParOf" srcId="{722A5A00-8FA2-42B0-A01E-4AE82D4D3066}" destId="{B1AF0C23-2B3F-4D26-987B-9DB45E183740}" srcOrd="0" destOrd="0" presId="urn:microsoft.com/office/officeart/2005/8/layout/chevron2"/>
    <dgm:cxn modelId="{20D2A60D-5F02-4207-9DD6-FF8528C81711}" type="presParOf" srcId="{722A5A00-8FA2-42B0-A01E-4AE82D4D3066}" destId="{CDE3EDF0-422E-4B6F-8A8B-A39B74B614F2}" srcOrd="1" destOrd="0" presId="urn:microsoft.com/office/officeart/2005/8/layout/chevron2"/>
    <dgm:cxn modelId="{4CB7E8D3-770F-4392-987E-875009B4670E}" type="presParOf" srcId="{944CA666-D928-48CE-86A6-9EC0E1FD52FF}" destId="{09031068-A509-47CC-A8F1-729AC046C93E}" srcOrd="1" destOrd="0" presId="urn:microsoft.com/office/officeart/2005/8/layout/chevron2"/>
    <dgm:cxn modelId="{A55274F8-8E19-4438-BE27-8C84DE0FA07B}" type="presParOf" srcId="{944CA666-D928-48CE-86A6-9EC0E1FD52FF}" destId="{F5B715BC-5142-4367-8D71-CDCF1D64DB41}" srcOrd="2" destOrd="0" presId="urn:microsoft.com/office/officeart/2005/8/layout/chevron2"/>
    <dgm:cxn modelId="{52CBE6C4-C422-4220-AFF4-C941F327129C}" type="presParOf" srcId="{F5B715BC-5142-4367-8D71-CDCF1D64DB41}" destId="{D1A2BE88-C0BC-4415-BF99-A7016D30A750}" srcOrd="0" destOrd="0" presId="urn:microsoft.com/office/officeart/2005/8/layout/chevron2"/>
    <dgm:cxn modelId="{9C71C7CD-8536-42E0-BAD3-F0E295597902}" type="presParOf" srcId="{F5B715BC-5142-4367-8D71-CDCF1D64DB41}" destId="{ABA57D21-1CC2-4D3F-856F-09EA30D0DA34}" srcOrd="1" destOrd="0" presId="urn:microsoft.com/office/officeart/2005/8/layout/chevron2"/>
    <dgm:cxn modelId="{A3C9DB24-40D4-486D-883D-DD5F281B383D}" type="presParOf" srcId="{944CA666-D928-48CE-86A6-9EC0E1FD52FF}" destId="{E5F04EA5-B9CC-4D16-9123-C51033397D49}" srcOrd="3" destOrd="0" presId="urn:microsoft.com/office/officeart/2005/8/layout/chevron2"/>
    <dgm:cxn modelId="{5CE09EDE-C9C3-4EC3-8F78-CDF3DBEBAF94}" type="presParOf" srcId="{944CA666-D928-48CE-86A6-9EC0E1FD52FF}" destId="{AB79E06F-17B1-48CC-AF0F-049EB94FE0BF}" srcOrd="4" destOrd="0" presId="urn:microsoft.com/office/officeart/2005/8/layout/chevron2"/>
    <dgm:cxn modelId="{B084B668-E6B0-4BC2-B89A-228ED8A90340}" type="presParOf" srcId="{AB79E06F-17B1-48CC-AF0F-049EB94FE0BF}" destId="{DF791E8D-8C3C-4414-B59E-80BFBE064EA6}" srcOrd="0" destOrd="0" presId="urn:microsoft.com/office/officeart/2005/8/layout/chevron2"/>
    <dgm:cxn modelId="{96FBE60C-98A6-4C81-97D9-9638B39ACA07}" type="presParOf" srcId="{AB79E06F-17B1-48CC-AF0F-049EB94FE0BF}" destId="{0D7EF712-93DB-41DE-8B94-E7A5CB3EDA4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D507BF-D48E-4845-8126-B5A3084EE86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470055BB-6FCD-4C2F-839D-9C516B435380}">
      <dgm:prSet phldrT="[Tekst]"/>
      <dgm:spPr/>
      <dgm:t>
        <a:bodyPr/>
        <a:lstStyle/>
        <a:p>
          <a:r>
            <a:rPr lang="da-DK" dirty="0"/>
            <a:t>Offentlige nøgletal</a:t>
          </a:r>
        </a:p>
      </dgm:t>
    </dgm:pt>
    <dgm:pt modelId="{F4837602-3F5C-4C03-8527-5E7CDE20952B}" type="parTrans" cxnId="{0DA421DF-3AC7-4C09-9354-7E4835C9CB47}">
      <dgm:prSet/>
      <dgm:spPr/>
      <dgm:t>
        <a:bodyPr/>
        <a:lstStyle/>
        <a:p>
          <a:endParaRPr lang="da-DK"/>
        </a:p>
      </dgm:t>
    </dgm:pt>
    <dgm:pt modelId="{DCC9DD2F-3F13-4C92-BC74-6A01A55FD958}" type="sibTrans" cxnId="{0DA421DF-3AC7-4C09-9354-7E4835C9CB47}">
      <dgm:prSet/>
      <dgm:spPr/>
      <dgm:t>
        <a:bodyPr/>
        <a:lstStyle/>
        <a:p>
          <a:endParaRPr lang="da-DK"/>
        </a:p>
      </dgm:t>
    </dgm:pt>
    <dgm:pt modelId="{36ACBCEF-BA1B-400F-B9D8-A8DF9D89FD5B}">
      <dgm:prSet phldrT="[Tekst]"/>
      <dgm:spPr/>
      <dgm:t>
        <a:bodyPr/>
        <a:lstStyle/>
        <a:p>
          <a:r>
            <a:rPr lang="da-DK" dirty="0"/>
            <a:t>Trends</a:t>
          </a:r>
        </a:p>
      </dgm:t>
    </dgm:pt>
    <dgm:pt modelId="{35A8F6D0-EBA3-4A0D-85CA-51BF17E5CFF1}" type="parTrans" cxnId="{5148B670-6787-4679-B20D-A1E88959594B}">
      <dgm:prSet/>
      <dgm:spPr/>
      <dgm:t>
        <a:bodyPr/>
        <a:lstStyle/>
        <a:p>
          <a:endParaRPr lang="da-DK"/>
        </a:p>
      </dgm:t>
    </dgm:pt>
    <dgm:pt modelId="{C8C3254B-F000-4310-9BB8-4443898A014A}" type="sibTrans" cxnId="{5148B670-6787-4679-B20D-A1E88959594B}">
      <dgm:prSet/>
      <dgm:spPr/>
      <dgm:t>
        <a:bodyPr/>
        <a:lstStyle/>
        <a:p>
          <a:endParaRPr lang="da-DK"/>
        </a:p>
      </dgm:t>
    </dgm:pt>
    <dgm:pt modelId="{98DB8307-020E-43BF-9E99-12F4A4C1291B}">
      <dgm:prSet phldrT="[Tekst]"/>
      <dgm:spPr/>
      <dgm:t>
        <a:bodyPr/>
        <a:lstStyle/>
        <a:p>
          <a:r>
            <a:rPr lang="da-DK" dirty="0"/>
            <a:t>Samfundsfokus</a:t>
          </a:r>
        </a:p>
      </dgm:t>
    </dgm:pt>
    <dgm:pt modelId="{5620E92B-B3D1-44B4-99F1-DA2B5FD9D1EA}" type="parTrans" cxnId="{DF2111E0-B3C8-4377-A3FA-A415D7965001}">
      <dgm:prSet/>
      <dgm:spPr/>
      <dgm:t>
        <a:bodyPr/>
        <a:lstStyle/>
        <a:p>
          <a:endParaRPr lang="da-DK"/>
        </a:p>
      </dgm:t>
    </dgm:pt>
    <dgm:pt modelId="{8381FFDE-0CF9-4886-A76F-189CC9D02FBD}" type="sibTrans" cxnId="{DF2111E0-B3C8-4377-A3FA-A415D7965001}">
      <dgm:prSet/>
      <dgm:spPr/>
      <dgm:t>
        <a:bodyPr/>
        <a:lstStyle/>
        <a:p>
          <a:endParaRPr lang="da-DK"/>
        </a:p>
      </dgm:t>
    </dgm:pt>
    <dgm:pt modelId="{CCF0C478-01D4-4F11-A551-B34A9D770CFD}">
      <dgm:prSet phldrT="[Tekst]"/>
      <dgm:spPr/>
      <dgm:t>
        <a:bodyPr/>
        <a:lstStyle/>
        <a:p>
          <a:r>
            <a:rPr lang="da-DK" dirty="0"/>
            <a:t>Kommunale redningsberedskaber</a:t>
          </a:r>
        </a:p>
      </dgm:t>
    </dgm:pt>
    <dgm:pt modelId="{400F468F-A895-4C25-A63C-6B3498C7EE57}" type="parTrans" cxnId="{18894D53-ED1E-41CB-ACC1-1404F2F95C7B}">
      <dgm:prSet/>
      <dgm:spPr/>
      <dgm:t>
        <a:bodyPr/>
        <a:lstStyle/>
        <a:p>
          <a:endParaRPr lang="da-DK"/>
        </a:p>
      </dgm:t>
    </dgm:pt>
    <dgm:pt modelId="{52F89FB4-8AB7-47D5-B104-F467A64B1FB8}" type="sibTrans" cxnId="{18894D53-ED1E-41CB-ACC1-1404F2F95C7B}">
      <dgm:prSet/>
      <dgm:spPr/>
      <dgm:t>
        <a:bodyPr/>
        <a:lstStyle/>
        <a:p>
          <a:endParaRPr lang="da-DK"/>
        </a:p>
      </dgm:t>
    </dgm:pt>
    <dgm:pt modelId="{BDEA6BE4-641F-4122-9605-AB975D2CB704}">
      <dgm:prSet phldrT="[Tekst]"/>
      <dgm:spPr/>
      <dgm:t>
        <a:bodyPr/>
        <a:lstStyle/>
        <a:p>
          <a:r>
            <a:rPr lang="da-DK" dirty="0"/>
            <a:t>Samarbejde med Data- og Videns- udvalgets undergruppe </a:t>
          </a:r>
        </a:p>
      </dgm:t>
    </dgm:pt>
    <dgm:pt modelId="{F8D0F98F-9098-4822-8425-DF27A2EFAE2D}" type="parTrans" cxnId="{8E2CC11D-6CE7-4628-87DB-24B79AAD5C18}">
      <dgm:prSet/>
      <dgm:spPr/>
      <dgm:t>
        <a:bodyPr/>
        <a:lstStyle/>
        <a:p>
          <a:endParaRPr lang="da-DK"/>
        </a:p>
      </dgm:t>
    </dgm:pt>
    <dgm:pt modelId="{9F60A64C-0AA1-4546-9FDF-33FD8F23BEF2}" type="sibTrans" cxnId="{8E2CC11D-6CE7-4628-87DB-24B79AAD5C18}">
      <dgm:prSet/>
      <dgm:spPr/>
      <dgm:t>
        <a:bodyPr/>
        <a:lstStyle/>
        <a:p>
          <a:endParaRPr lang="da-DK"/>
        </a:p>
      </dgm:t>
    </dgm:pt>
    <dgm:pt modelId="{137A2E50-6EB4-4915-992D-F59677A440F7}">
      <dgm:prSet phldrT="[Tekst]"/>
      <dgm:spPr/>
      <dgm:t>
        <a:bodyPr/>
        <a:lstStyle/>
        <a:p>
          <a:r>
            <a:rPr lang="da-DK" dirty="0"/>
            <a:t>Tilsyn</a:t>
          </a:r>
        </a:p>
      </dgm:t>
    </dgm:pt>
    <dgm:pt modelId="{D98F2A40-AE1E-4665-B7BA-5DD94F29EA08}" type="parTrans" cxnId="{A0102DAD-3DF4-46B4-869C-BF4654B9C5D2}">
      <dgm:prSet/>
      <dgm:spPr/>
      <dgm:t>
        <a:bodyPr/>
        <a:lstStyle/>
        <a:p>
          <a:endParaRPr lang="da-DK"/>
        </a:p>
      </dgm:t>
    </dgm:pt>
    <dgm:pt modelId="{7AE5A6AD-8D57-49ED-9C71-1220C35DA2DB}" type="sibTrans" cxnId="{A0102DAD-3DF4-46B4-869C-BF4654B9C5D2}">
      <dgm:prSet/>
      <dgm:spPr/>
      <dgm:t>
        <a:bodyPr/>
        <a:lstStyle/>
        <a:p>
          <a:endParaRPr lang="da-DK"/>
        </a:p>
      </dgm:t>
    </dgm:pt>
    <dgm:pt modelId="{34FE45A6-602D-4FF0-977C-85C6AB24DA2D}">
      <dgm:prSet phldrT="[Tekst]"/>
      <dgm:spPr/>
      <dgm:t>
        <a:bodyPr/>
        <a:lstStyle/>
        <a:p>
          <a:r>
            <a:rPr lang="da-DK" dirty="0"/>
            <a:t>Beredskabsstyrelsen</a:t>
          </a:r>
        </a:p>
      </dgm:t>
    </dgm:pt>
    <dgm:pt modelId="{DE8346D7-5F03-4D98-ADCA-59FA06678C69}" type="parTrans" cxnId="{0E408B08-A414-4A26-A68F-98E7CE7ED25C}">
      <dgm:prSet/>
      <dgm:spPr/>
      <dgm:t>
        <a:bodyPr/>
        <a:lstStyle/>
        <a:p>
          <a:endParaRPr lang="da-DK"/>
        </a:p>
      </dgm:t>
    </dgm:pt>
    <dgm:pt modelId="{99D1EF46-5464-4149-B83F-D686B913905C}" type="sibTrans" cxnId="{0E408B08-A414-4A26-A68F-98E7CE7ED25C}">
      <dgm:prSet/>
      <dgm:spPr/>
      <dgm:t>
        <a:bodyPr/>
        <a:lstStyle/>
        <a:p>
          <a:endParaRPr lang="da-DK"/>
        </a:p>
      </dgm:t>
    </dgm:pt>
    <dgm:pt modelId="{3D6FFF55-91F3-4DBB-BE54-62DD84CE4B59}">
      <dgm:prSet phldrT="[Tekst]"/>
      <dgm:spPr/>
      <dgm:t>
        <a:bodyPr/>
        <a:lstStyle/>
        <a:p>
          <a:r>
            <a:rPr lang="da-DK" dirty="0"/>
            <a:t>Bilaterale drøftelser</a:t>
          </a:r>
        </a:p>
      </dgm:t>
    </dgm:pt>
    <dgm:pt modelId="{C5D56FC1-A548-4C12-9A4F-B5C4BB6E0732}" type="parTrans" cxnId="{C7BA3BE2-AF06-4C74-8E58-32F8DFD2DBA1}">
      <dgm:prSet/>
      <dgm:spPr/>
      <dgm:t>
        <a:bodyPr/>
        <a:lstStyle/>
        <a:p>
          <a:endParaRPr lang="da-DK"/>
        </a:p>
      </dgm:t>
    </dgm:pt>
    <dgm:pt modelId="{FFC89B2F-438A-44A7-8889-01AC209DAC00}" type="sibTrans" cxnId="{C7BA3BE2-AF06-4C74-8E58-32F8DFD2DBA1}">
      <dgm:prSet/>
      <dgm:spPr/>
      <dgm:t>
        <a:bodyPr/>
        <a:lstStyle/>
        <a:p>
          <a:endParaRPr lang="da-DK"/>
        </a:p>
      </dgm:t>
    </dgm:pt>
    <dgm:pt modelId="{E469D81F-28BF-4F3A-B3E6-C981CF3B8621}">
      <dgm:prSet phldrT="[Tekst]"/>
      <dgm:spPr/>
      <dgm:t>
        <a:bodyPr/>
        <a:lstStyle/>
        <a:p>
          <a:r>
            <a:rPr lang="da-DK" dirty="0"/>
            <a:t>Tilsyn</a:t>
          </a:r>
        </a:p>
      </dgm:t>
    </dgm:pt>
    <dgm:pt modelId="{CEA0C687-DDB8-484D-9788-CE6FF49D101A}" type="parTrans" cxnId="{03E32AF4-B0A1-41AC-955C-9DB5BF062197}">
      <dgm:prSet/>
      <dgm:spPr/>
      <dgm:t>
        <a:bodyPr/>
        <a:lstStyle/>
        <a:p>
          <a:endParaRPr lang="da-DK"/>
        </a:p>
      </dgm:t>
    </dgm:pt>
    <dgm:pt modelId="{53FD18BE-3CCF-4E60-BDED-E2CE710D98A9}" type="sibTrans" cxnId="{03E32AF4-B0A1-41AC-955C-9DB5BF062197}">
      <dgm:prSet/>
      <dgm:spPr/>
      <dgm:t>
        <a:bodyPr/>
        <a:lstStyle/>
        <a:p>
          <a:endParaRPr lang="da-DK"/>
        </a:p>
      </dgm:t>
    </dgm:pt>
    <dgm:pt modelId="{1756D331-FB5D-4D6A-8E65-0B49400187E1}" type="pres">
      <dgm:prSet presAssocID="{84D507BF-D48E-4845-8126-B5A3084EE865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6F4995BD-D2C5-424B-97B7-F0A101FAC63C}" type="pres">
      <dgm:prSet presAssocID="{470055BB-6FCD-4C2F-839D-9C516B435380}" presName="horFlow" presStyleCnt="0"/>
      <dgm:spPr/>
    </dgm:pt>
    <dgm:pt modelId="{9DC14DD6-B6EF-40C8-85CF-3DE539EA2A5F}" type="pres">
      <dgm:prSet presAssocID="{470055BB-6FCD-4C2F-839D-9C516B435380}" presName="bigChev" presStyleLbl="node1" presStyleIdx="0" presStyleCnt="3"/>
      <dgm:spPr/>
    </dgm:pt>
    <dgm:pt modelId="{90BD8B34-45DB-4EB6-B081-D6477977562A}" type="pres">
      <dgm:prSet presAssocID="{35A8F6D0-EBA3-4A0D-85CA-51BF17E5CFF1}" presName="parTrans" presStyleCnt="0"/>
      <dgm:spPr/>
    </dgm:pt>
    <dgm:pt modelId="{94AF47C3-0E8E-4E32-B314-CDAD72F61838}" type="pres">
      <dgm:prSet presAssocID="{36ACBCEF-BA1B-400F-B9D8-A8DF9D89FD5B}" presName="node" presStyleLbl="alignAccFollowNode1" presStyleIdx="0" presStyleCnt="6">
        <dgm:presLayoutVars>
          <dgm:bulletEnabled val="1"/>
        </dgm:presLayoutVars>
      </dgm:prSet>
      <dgm:spPr/>
    </dgm:pt>
    <dgm:pt modelId="{CBCBC99A-F761-435E-A2BC-D294B8D1D142}" type="pres">
      <dgm:prSet presAssocID="{C8C3254B-F000-4310-9BB8-4443898A014A}" presName="sibTrans" presStyleCnt="0"/>
      <dgm:spPr/>
    </dgm:pt>
    <dgm:pt modelId="{FF121E3C-13CE-41C0-8249-6AF1A8A63BE1}" type="pres">
      <dgm:prSet presAssocID="{98DB8307-020E-43BF-9E99-12F4A4C1291B}" presName="node" presStyleLbl="alignAccFollowNode1" presStyleIdx="1" presStyleCnt="6">
        <dgm:presLayoutVars>
          <dgm:bulletEnabled val="1"/>
        </dgm:presLayoutVars>
      </dgm:prSet>
      <dgm:spPr/>
    </dgm:pt>
    <dgm:pt modelId="{CB4716D8-B6E2-4323-9DD3-E413186C8529}" type="pres">
      <dgm:prSet presAssocID="{470055BB-6FCD-4C2F-839D-9C516B435380}" presName="vSp" presStyleCnt="0"/>
      <dgm:spPr/>
    </dgm:pt>
    <dgm:pt modelId="{D9ECECC1-5EBF-4F90-943C-4A3C29D8B630}" type="pres">
      <dgm:prSet presAssocID="{CCF0C478-01D4-4F11-A551-B34A9D770CFD}" presName="horFlow" presStyleCnt="0"/>
      <dgm:spPr/>
    </dgm:pt>
    <dgm:pt modelId="{1DF469D6-BD11-4C50-A950-E698F957FE0B}" type="pres">
      <dgm:prSet presAssocID="{CCF0C478-01D4-4F11-A551-B34A9D770CFD}" presName="bigChev" presStyleLbl="node1" presStyleIdx="1" presStyleCnt="3"/>
      <dgm:spPr/>
    </dgm:pt>
    <dgm:pt modelId="{658D8803-8789-4CC1-97A1-BD75526C4C27}" type="pres">
      <dgm:prSet presAssocID="{F8D0F98F-9098-4822-8425-DF27A2EFAE2D}" presName="parTrans" presStyleCnt="0"/>
      <dgm:spPr/>
    </dgm:pt>
    <dgm:pt modelId="{1670EB7D-AB58-41E7-9E64-3319784D2959}" type="pres">
      <dgm:prSet presAssocID="{BDEA6BE4-641F-4122-9605-AB975D2CB704}" presName="node" presStyleLbl="alignAccFollowNode1" presStyleIdx="2" presStyleCnt="6">
        <dgm:presLayoutVars>
          <dgm:bulletEnabled val="1"/>
        </dgm:presLayoutVars>
      </dgm:prSet>
      <dgm:spPr/>
    </dgm:pt>
    <dgm:pt modelId="{79AC051B-F321-4D73-BFE8-88992FB46299}" type="pres">
      <dgm:prSet presAssocID="{9F60A64C-0AA1-4546-9FDF-33FD8F23BEF2}" presName="sibTrans" presStyleCnt="0"/>
      <dgm:spPr/>
    </dgm:pt>
    <dgm:pt modelId="{25C2CAC6-B6DA-4C8F-B201-8F2685AA4582}" type="pres">
      <dgm:prSet presAssocID="{137A2E50-6EB4-4915-992D-F59677A440F7}" presName="node" presStyleLbl="alignAccFollowNode1" presStyleIdx="3" presStyleCnt="6">
        <dgm:presLayoutVars>
          <dgm:bulletEnabled val="1"/>
        </dgm:presLayoutVars>
      </dgm:prSet>
      <dgm:spPr/>
    </dgm:pt>
    <dgm:pt modelId="{B2CD439A-EF18-4121-9EB7-0111F95D325B}" type="pres">
      <dgm:prSet presAssocID="{CCF0C478-01D4-4F11-A551-B34A9D770CFD}" presName="vSp" presStyleCnt="0"/>
      <dgm:spPr/>
    </dgm:pt>
    <dgm:pt modelId="{0D12CB84-EED6-4C88-9136-9BE701A8946A}" type="pres">
      <dgm:prSet presAssocID="{34FE45A6-602D-4FF0-977C-85C6AB24DA2D}" presName="horFlow" presStyleCnt="0"/>
      <dgm:spPr/>
    </dgm:pt>
    <dgm:pt modelId="{689774C0-C458-425E-A413-B8780A3EF323}" type="pres">
      <dgm:prSet presAssocID="{34FE45A6-602D-4FF0-977C-85C6AB24DA2D}" presName="bigChev" presStyleLbl="node1" presStyleIdx="2" presStyleCnt="3"/>
      <dgm:spPr/>
    </dgm:pt>
    <dgm:pt modelId="{B07B46A8-DF86-4876-AC42-9D764270B444}" type="pres">
      <dgm:prSet presAssocID="{C5D56FC1-A548-4C12-9A4F-B5C4BB6E0732}" presName="parTrans" presStyleCnt="0"/>
      <dgm:spPr/>
    </dgm:pt>
    <dgm:pt modelId="{DAF69D3F-A6E3-457E-B518-688757D89B44}" type="pres">
      <dgm:prSet presAssocID="{3D6FFF55-91F3-4DBB-BE54-62DD84CE4B59}" presName="node" presStyleLbl="alignAccFollowNode1" presStyleIdx="4" presStyleCnt="6">
        <dgm:presLayoutVars>
          <dgm:bulletEnabled val="1"/>
        </dgm:presLayoutVars>
      </dgm:prSet>
      <dgm:spPr/>
    </dgm:pt>
    <dgm:pt modelId="{00DA8117-C6C6-4F3E-8585-6EFCF470CDC5}" type="pres">
      <dgm:prSet presAssocID="{FFC89B2F-438A-44A7-8889-01AC209DAC00}" presName="sibTrans" presStyleCnt="0"/>
      <dgm:spPr/>
    </dgm:pt>
    <dgm:pt modelId="{4E02331A-A066-425B-8D69-7D5BF21C447B}" type="pres">
      <dgm:prSet presAssocID="{E469D81F-28BF-4F3A-B3E6-C981CF3B8621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0E408B08-A414-4A26-A68F-98E7CE7ED25C}" srcId="{84D507BF-D48E-4845-8126-B5A3084EE865}" destId="{34FE45A6-602D-4FF0-977C-85C6AB24DA2D}" srcOrd="2" destOrd="0" parTransId="{DE8346D7-5F03-4D98-ADCA-59FA06678C69}" sibTransId="{99D1EF46-5464-4149-B83F-D686B913905C}"/>
    <dgm:cxn modelId="{7D9FF21B-92E4-4BA7-B85F-6AE6D5B61168}" type="presOf" srcId="{34FE45A6-602D-4FF0-977C-85C6AB24DA2D}" destId="{689774C0-C458-425E-A413-B8780A3EF323}" srcOrd="0" destOrd="0" presId="urn:microsoft.com/office/officeart/2005/8/layout/lProcess3"/>
    <dgm:cxn modelId="{8E2CC11D-6CE7-4628-87DB-24B79AAD5C18}" srcId="{CCF0C478-01D4-4F11-A551-B34A9D770CFD}" destId="{BDEA6BE4-641F-4122-9605-AB975D2CB704}" srcOrd="0" destOrd="0" parTransId="{F8D0F98F-9098-4822-8425-DF27A2EFAE2D}" sibTransId="{9F60A64C-0AA1-4546-9FDF-33FD8F23BEF2}"/>
    <dgm:cxn modelId="{F2039521-ADDF-4560-93CE-501337ECF112}" type="presOf" srcId="{BDEA6BE4-641F-4122-9605-AB975D2CB704}" destId="{1670EB7D-AB58-41E7-9E64-3319784D2959}" srcOrd="0" destOrd="0" presId="urn:microsoft.com/office/officeart/2005/8/layout/lProcess3"/>
    <dgm:cxn modelId="{F06E2629-26E0-4E97-98B4-25FFC9279CB5}" type="presOf" srcId="{3D6FFF55-91F3-4DBB-BE54-62DD84CE4B59}" destId="{DAF69D3F-A6E3-457E-B518-688757D89B44}" srcOrd="0" destOrd="0" presId="urn:microsoft.com/office/officeart/2005/8/layout/lProcess3"/>
    <dgm:cxn modelId="{D7C72E5B-38C4-427D-8BA9-B1F11855A7EF}" type="presOf" srcId="{36ACBCEF-BA1B-400F-B9D8-A8DF9D89FD5B}" destId="{94AF47C3-0E8E-4E32-B314-CDAD72F61838}" srcOrd="0" destOrd="0" presId="urn:microsoft.com/office/officeart/2005/8/layout/lProcess3"/>
    <dgm:cxn modelId="{1B4B1A62-964C-41E1-B48F-5828D8E8FC48}" type="presOf" srcId="{98DB8307-020E-43BF-9E99-12F4A4C1291B}" destId="{FF121E3C-13CE-41C0-8249-6AF1A8A63BE1}" srcOrd="0" destOrd="0" presId="urn:microsoft.com/office/officeart/2005/8/layout/lProcess3"/>
    <dgm:cxn modelId="{0D23F746-07A8-4CFA-9FEA-693F3D63EDBA}" type="presOf" srcId="{470055BB-6FCD-4C2F-839D-9C516B435380}" destId="{9DC14DD6-B6EF-40C8-85CF-3DE539EA2A5F}" srcOrd="0" destOrd="0" presId="urn:microsoft.com/office/officeart/2005/8/layout/lProcess3"/>
    <dgm:cxn modelId="{5148B670-6787-4679-B20D-A1E88959594B}" srcId="{470055BB-6FCD-4C2F-839D-9C516B435380}" destId="{36ACBCEF-BA1B-400F-B9D8-A8DF9D89FD5B}" srcOrd="0" destOrd="0" parTransId="{35A8F6D0-EBA3-4A0D-85CA-51BF17E5CFF1}" sibTransId="{C8C3254B-F000-4310-9BB8-4443898A014A}"/>
    <dgm:cxn modelId="{01794873-BBB0-48E9-B107-3BBB7E3111EB}" type="presOf" srcId="{84D507BF-D48E-4845-8126-B5A3084EE865}" destId="{1756D331-FB5D-4D6A-8E65-0B49400187E1}" srcOrd="0" destOrd="0" presId="urn:microsoft.com/office/officeart/2005/8/layout/lProcess3"/>
    <dgm:cxn modelId="{18894D53-ED1E-41CB-ACC1-1404F2F95C7B}" srcId="{84D507BF-D48E-4845-8126-B5A3084EE865}" destId="{CCF0C478-01D4-4F11-A551-B34A9D770CFD}" srcOrd="1" destOrd="0" parTransId="{400F468F-A895-4C25-A63C-6B3498C7EE57}" sibTransId="{52F89FB4-8AB7-47D5-B104-F467A64B1FB8}"/>
    <dgm:cxn modelId="{3911C88E-8D65-408F-BA93-79A5415BBDE0}" type="presOf" srcId="{CCF0C478-01D4-4F11-A551-B34A9D770CFD}" destId="{1DF469D6-BD11-4C50-A950-E698F957FE0B}" srcOrd="0" destOrd="0" presId="urn:microsoft.com/office/officeart/2005/8/layout/lProcess3"/>
    <dgm:cxn modelId="{A0102DAD-3DF4-46B4-869C-BF4654B9C5D2}" srcId="{CCF0C478-01D4-4F11-A551-B34A9D770CFD}" destId="{137A2E50-6EB4-4915-992D-F59677A440F7}" srcOrd="1" destOrd="0" parTransId="{D98F2A40-AE1E-4665-B7BA-5DD94F29EA08}" sibTransId="{7AE5A6AD-8D57-49ED-9C71-1220C35DA2DB}"/>
    <dgm:cxn modelId="{592F8BC8-9C07-4977-B800-E42B3C367BAC}" type="presOf" srcId="{E469D81F-28BF-4F3A-B3E6-C981CF3B8621}" destId="{4E02331A-A066-425B-8D69-7D5BF21C447B}" srcOrd="0" destOrd="0" presId="urn:microsoft.com/office/officeart/2005/8/layout/lProcess3"/>
    <dgm:cxn modelId="{D576E2D3-21C6-4A03-9F2C-7E0032F4C3D5}" type="presOf" srcId="{137A2E50-6EB4-4915-992D-F59677A440F7}" destId="{25C2CAC6-B6DA-4C8F-B201-8F2685AA4582}" srcOrd="0" destOrd="0" presId="urn:microsoft.com/office/officeart/2005/8/layout/lProcess3"/>
    <dgm:cxn modelId="{0DA421DF-3AC7-4C09-9354-7E4835C9CB47}" srcId="{84D507BF-D48E-4845-8126-B5A3084EE865}" destId="{470055BB-6FCD-4C2F-839D-9C516B435380}" srcOrd="0" destOrd="0" parTransId="{F4837602-3F5C-4C03-8527-5E7CDE20952B}" sibTransId="{DCC9DD2F-3F13-4C92-BC74-6A01A55FD958}"/>
    <dgm:cxn modelId="{DF2111E0-B3C8-4377-A3FA-A415D7965001}" srcId="{470055BB-6FCD-4C2F-839D-9C516B435380}" destId="{98DB8307-020E-43BF-9E99-12F4A4C1291B}" srcOrd="1" destOrd="0" parTransId="{5620E92B-B3D1-44B4-99F1-DA2B5FD9D1EA}" sibTransId="{8381FFDE-0CF9-4886-A76F-189CC9D02FBD}"/>
    <dgm:cxn modelId="{C7BA3BE2-AF06-4C74-8E58-32F8DFD2DBA1}" srcId="{34FE45A6-602D-4FF0-977C-85C6AB24DA2D}" destId="{3D6FFF55-91F3-4DBB-BE54-62DD84CE4B59}" srcOrd="0" destOrd="0" parTransId="{C5D56FC1-A548-4C12-9A4F-B5C4BB6E0732}" sibTransId="{FFC89B2F-438A-44A7-8889-01AC209DAC00}"/>
    <dgm:cxn modelId="{03E32AF4-B0A1-41AC-955C-9DB5BF062197}" srcId="{34FE45A6-602D-4FF0-977C-85C6AB24DA2D}" destId="{E469D81F-28BF-4F3A-B3E6-C981CF3B8621}" srcOrd="1" destOrd="0" parTransId="{CEA0C687-DDB8-484D-9788-CE6FF49D101A}" sibTransId="{53FD18BE-3CCF-4E60-BDED-E2CE710D98A9}"/>
    <dgm:cxn modelId="{90489D94-F11D-43A6-BA5A-06FAE65895FB}" type="presParOf" srcId="{1756D331-FB5D-4D6A-8E65-0B49400187E1}" destId="{6F4995BD-D2C5-424B-97B7-F0A101FAC63C}" srcOrd="0" destOrd="0" presId="urn:microsoft.com/office/officeart/2005/8/layout/lProcess3"/>
    <dgm:cxn modelId="{554E2865-C13C-400C-8AFA-C1483F8B60DF}" type="presParOf" srcId="{6F4995BD-D2C5-424B-97B7-F0A101FAC63C}" destId="{9DC14DD6-B6EF-40C8-85CF-3DE539EA2A5F}" srcOrd="0" destOrd="0" presId="urn:microsoft.com/office/officeart/2005/8/layout/lProcess3"/>
    <dgm:cxn modelId="{FEB9D5D7-B010-4232-9BE0-8502E367C53B}" type="presParOf" srcId="{6F4995BD-D2C5-424B-97B7-F0A101FAC63C}" destId="{90BD8B34-45DB-4EB6-B081-D6477977562A}" srcOrd="1" destOrd="0" presId="urn:microsoft.com/office/officeart/2005/8/layout/lProcess3"/>
    <dgm:cxn modelId="{B479E7E6-065C-4A34-9923-EFD7F28A64AD}" type="presParOf" srcId="{6F4995BD-D2C5-424B-97B7-F0A101FAC63C}" destId="{94AF47C3-0E8E-4E32-B314-CDAD72F61838}" srcOrd="2" destOrd="0" presId="urn:microsoft.com/office/officeart/2005/8/layout/lProcess3"/>
    <dgm:cxn modelId="{F71C4857-8EBE-4591-ABE6-D070767FE3BB}" type="presParOf" srcId="{6F4995BD-D2C5-424B-97B7-F0A101FAC63C}" destId="{CBCBC99A-F761-435E-A2BC-D294B8D1D142}" srcOrd="3" destOrd="0" presId="urn:microsoft.com/office/officeart/2005/8/layout/lProcess3"/>
    <dgm:cxn modelId="{C7E82F22-63CE-4E83-8666-B5FC9A633027}" type="presParOf" srcId="{6F4995BD-D2C5-424B-97B7-F0A101FAC63C}" destId="{FF121E3C-13CE-41C0-8249-6AF1A8A63BE1}" srcOrd="4" destOrd="0" presId="urn:microsoft.com/office/officeart/2005/8/layout/lProcess3"/>
    <dgm:cxn modelId="{CB87D2A8-FFA6-45FD-AE04-7822D3FDA24A}" type="presParOf" srcId="{1756D331-FB5D-4D6A-8E65-0B49400187E1}" destId="{CB4716D8-B6E2-4323-9DD3-E413186C8529}" srcOrd="1" destOrd="0" presId="urn:microsoft.com/office/officeart/2005/8/layout/lProcess3"/>
    <dgm:cxn modelId="{289B6D6B-54BD-42A8-9FAE-0F5B6B53D586}" type="presParOf" srcId="{1756D331-FB5D-4D6A-8E65-0B49400187E1}" destId="{D9ECECC1-5EBF-4F90-943C-4A3C29D8B630}" srcOrd="2" destOrd="0" presId="urn:microsoft.com/office/officeart/2005/8/layout/lProcess3"/>
    <dgm:cxn modelId="{D082F740-6657-47CF-BD42-69DA4F1B6540}" type="presParOf" srcId="{D9ECECC1-5EBF-4F90-943C-4A3C29D8B630}" destId="{1DF469D6-BD11-4C50-A950-E698F957FE0B}" srcOrd="0" destOrd="0" presId="urn:microsoft.com/office/officeart/2005/8/layout/lProcess3"/>
    <dgm:cxn modelId="{6C270BDF-2B79-4DB8-9B71-C593A3A6A9DE}" type="presParOf" srcId="{D9ECECC1-5EBF-4F90-943C-4A3C29D8B630}" destId="{658D8803-8789-4CC1-97A1-BD75526C4C27}" srcOrd="1" destOrd="0" presId="urn:microsoft.com/office/officeart/2005/8/layout/lProcess3"/>
    <dgm:cxn modelId="{E593C766-CF0B-428C-903B-74AE39C71352}" type="presParOf" srcId="{D9ECECC1-5EBF-4F90-943C-4A3C29D8B630}" destId="{1670EB7D-AB58-41E7-9E64-3319784D2959}" srcOrd="2" destOrd="0" presId="urn:microsoft.com/office/officeart/2005/8/layout/lProcess3"/>
    <dgm:cxn modelId="{DB2F27AD-F58C-4AB4-A737-0AD4C6FA0761}" type="presParOf" srcId="{D9ECECC1-5EBF-4F90-943C-4A3C29D8B630}" destId="{79AC051B-F321-4D73-BFE8-88992FB46299}" srcOrd="3" destOrd="0" presId="urn:microsoft.com/office/officeart/2005/8/layout/lProcess3"/>
    <dgm:cxn modelId="{CE237984-A8F7-4857-A00F-9ADA0CE0A4BF}" type="presParOf" srcId="{D9ECECC1-5EBF-4F90-943C-4A3C29D8B630}" destId="{25C2CAC6-B6DA-4C8F-B201-8F2685AA4582}" srcOrd="4" destOrd="0" presId="urn:microsoft.com/office/officeart/2005/8/layout/lProcess3"/>
    <dgm:cxn modelId="{A59D3211-2ADE-4DE5-BD82-3E9F9F956F2C}" type="presParOf" srcId="{1756D331-FB5D-4D6A-8E65-0B49400187E1}" destId="{B2CD439A-EF18-4121-9EB7-0111F95D325B}" srcOrd="3" destOrd="0" presId="urn:microsoft.com/office/officeart/2005/8/layout/lProcess3"/>
    <dgm:cxn modelId="{37E015C5-B8D7-415B-87F0-7E5F526639AD}" type="presParOf" srcId="{1756D331-FB5D-4D6A-8E65-0B49400187E1}" destId="{0D12CB84-EED6-4C88-9136-9BE701A8946A}" srcOrd="4" destOrd="0" presId="urn:microsoft.com/office/officeart/2005/8/layout/lProcess3"/>
    <dgm:cxn modelId="{D8D6FBAD-80F3-47DA-8970-C1005FE2CCAD}" type="presParOf" srcId="{0D12CB84-EED6-4C88-9136-9BE701A8946A}" destId="{689774C0-C458-425E-A413-B8780A3EF323}" srcOrd="0" destOrd="0" presId="urn:microsoft.com/office/officeart/2005/8/layout/lProcess3"/>
    <dgm:cxn modelId="{4151D244-948A-4305-93A2-3FB61766A040}" type="presParOf" srcId="{0D12CB84-EED6-4C88-9136-9BE701A8946A}" destId="{B07B46A8-DF86-4876-AC42-9D764270B444}" srcOrd="1" destOrd="0" presId="urn:microsoft.com/office/officeart/2005/8/layout/lProcess3"/>
    <dgm:cxn modelId="{9A60C119-2232-4124-9CE3-C0A0DE64D420}" type="presParOf" srcId="{0D12CB84-EED6-4C88-9136-9BE701A8946A}" destId="{DAF69D3F-A6E3-457E-B518-688757D89B44}" srcOrd="2" destOrd="0" presId="urn:microsoft.com/office/officeart/2005/8/layout/lProcess3"/>
    <dgm:cxn modelId="{C3AB0751-367D-4F72-8FEC-4F04E82D7C56}" type="presParOf" srcId="{0D12CB84-EED6-4C88-9136-9BE701A8946A}" destId="{00DA8117-C6C6-4F3E-8585-6EFCF470CDC5}" srcOrd="3" destOrd="0" presId="urn:microsoft.com/office/officeart/2005/8/layout/lProcess3"/>
    <dgm:cxn modelId="{33A71C30-39B0-4FA9-9332-6BE282587235}" type="presParOf" srcId="{0D12CB84-EED6-4C88-9136-9BE701A8946A}" destId="{4E02331A-A066-425B-8D69-7D5BF21C447B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F0C23-2B3F-4D26-987B-9DB45E183740}">
      <dsp:nvSpPr>
        <dsp:cNvPr id="0" name=""/>
        <dsp:cNvSpPr/>
      </dsp:nvSpPr>
      <dsp:spPr>
        <a:xfrm rot="5400000">
          <a:off x="-258546" y="260711"/>
          <a:ext cx="1723642" cy="120654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/>
            <a:t>1</a:t>
          </a:r>
        </a:p>
      </dsp:txBody>
      <dsp:txXfrm rot="-5400000">
        <a:off x="1" y="605440"/>
        <a:ext cx="1206549" cy="517093"/>
      </dsp:txXfrm>
    </dsp:sp>
    <dsp:sp modelId="{CDE3EDF0-422E-4B6F-8A8B-A39B74B614F2}">
      <dsp:nvSpPr>
        <dsp:cNvPr id="0" name=""/>
        <dsp:cNvSpPr/>
      </dsp:nvSpPr>
      <dsp:spPr>
        <a:xfrm rot="5400000">
          <a:off x="4018554" y="-2809839"/>
          <a:ext cx="1120367" cy="67443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dirty="0"/>
            <a:t>Genskabelse af offentlige tabeller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dirty="0"/>
            <a:t>112, dødsbrande, ODIN 1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dirty="0"/>
            <a:t>Udvalgte nøgletal på indersiden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dirty="0"/>
            <a:t>Adgang til automatisk download af regneark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dirty="0"/>
            <a:t>Central brugeroprettelse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dirty="0"/>
            <a:t>Login med MITID</a:t>
          </a:r>
        </a:p>
      </dsp:txBody>
      <dsp:txXfrm rot="-5400000">
        <a:off x="1206550" y="56857"/>
        <a:ext cx="6689684" cy="1010983"/>
      </dsp:txXfrm>
    </dsp:sp>
    <dsp:sp modelId="{D1A2BE88-C0BC-4415-BF99-A7016D30A750}">
      <dsp:nvSpPr>
        <dsp:cNvPr id="0" name=""/>
        <dsp:cNvSpPr/>
      </dsp:nvSpPr>
      <dsp:spPr>
        <a:xfrm rot="5400000">
          <a:off x="-258546" y="1791582"/>
          <a:ext cx="1723642" cy="120654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/>
            <a:t>2</a:t>
          </a:r>
        </a:p>
      </dsp:txBody>
      <dsp:txXfrm rot="-5400000">
        <a:off x="1" y="2136311"/>
        <a:ext cx="1206549" cy="517093"/>
      </dsp:txXfrm>
    </dsp:sp>
    <dsp:sp modelId="{ABA57D21-1CC2-4D3F-856F-09EA30D0DA34}">
      <dsp:nvSpPr>
        <dsp:cNvPr id="0" name=""/>
        <dsp:cNvSpPr/>
      </dsp:nvSpPr>
      <dsp:spPr>
        <a:xfrm rot="5400000">
          <a:off x="4018554" y="-1278968"/>
          <a:ext cx="1120367" cy="67443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dirty="0"/>
            <a:t>Samme tabeller og nøgletal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dirty="0"/>
            <a:t>ODIN2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dirty="0"/>
            <a:t>API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dirty="0"/>
            <a:t>Decentral brugeroprettelse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dirty="0"/>
            <a:t>Login via fælles portalløsning</a:t>
          </a:r>
        </a:p>
      </dsp:txBody>
      <dsp:txXfrm rot="-5400000">
        <a:off x="1206550" y="1587728"/>
        <a:ext cx="6689684" cy="1010983"/>
      </dsp:txXfrm>
    </dsp:sp>
    <dsp:sp modelId="{DF791E8D-8C3C-4414-B59E-80BFBE064EA6}">
      <dsp:nvSpPr>
        <dsp:cNvPr id="0" name=""/>
        <dsp:cNvSpPr/>
      </dsp:nvSpPr>
      <dsp:spPr>
        <a:xfrm rot="5400000">
          <a:off x="-258546" y="3322453"/>
          <a:ext cx="1723642" cy="120654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/>
            <a:t>3</a:t>
          </a:r>
        </a:p>
      </dsp:txBody>
      <dsp:txXfrm rot="-5400000">
        <a:off x="1" y="3667182"/>
        <a:ext cx="1206549" cy="517093"/>
      </dsp:txXfrm>
    </dsp:sp>
    <dsp:sp modelId="{0D7EF712-93DB-41DE-8B94-E7A5CB3EDA45}">
      <dsp:nvSpPr>
        <dsp:cNvPr id="0" name=""/>
        <dsp:cNvSpPr/>
      </dsp:nvSpPr>
      <dsp:spPr>
        <a:xfrm rot="5400000">
          <a:off x="4018554" y="251902"/>
          <a:ext cx="1120367" cy="67443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dirty="0"/>
            <a:t>Flere datakilder f.eks. Plan2learn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dirty="0"/>
            <a:t>Videreudvikling af offentlige nøgletal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100" kern="1200" dirty="0"/>
            <a:t>Videreudvikling af nøgletal til redningsberedskabet</a:t>
          </a:r>
        </a:p>
      </dsp:txBody>
      <dsp:txXfrm rot="-5400000">
        <a:off x="1206550" y="3118598"/>
        <a:ext cx="6689684" cy="10109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C14DD6-B6EF-40C8-85CF-3DE539EA2A5F}">
      <dsp:nvSpPr>
        <dsp:cNvPr id="0" name=""/>
        <dsp:cNvSpPr/>
      </dsp:nvSpPr>
      <dsp:spPr>
        <a:xfrm>
          <a:off x="956803" y="1379"/>
          <a:ext cx="3085100" cy="12340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 dirty="0"/>
            <a:t>Offentlige nøgletal</a:t>
          </a:r>
        </a:p>
      </dsp:txBody>
      <dsp:txXfrm>
        <a:off x="1573823" y="1379"/>
        <a:ext cx="1851060" cy="1234040"/>
      </dsp:txXfrm>
    </dsp:sp>
    <dsp:sp modelId="{94AF47C3-0E8E-4E32-B314-CDAD72F61838}">
      <dsp:nvSpPr>
        <dsp:cNvPr id="0" name=""/>
        <dsp:cNvSpPr/>
      </dsp:nvSpPr>
      <dsp:spPr>
        <a:xfrm>
          <a:off x="3640841" y="106272"/>
          <a:ext cx="2560633" cy="102425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 dirty="0"/>
            <a:t>Trends</a:t>
          </a:r>
        </a:p>
      </dsp:txBody>
      <dsp:txXfrm>
        <a:off x="4152968" y="106272"/>
        <a:ext cx="1536380" cy="1024253"/>
      </dsp:txXfrm>
    </dsp:sp>
    <dsp:sp modelId="{FF121E3C-13CE-41C0-8249-6AF1A8A63BE1}">
      <dsp:nvSpPr>
        <dsp:cNvPr id="0" name=""/>
        <dsp:cNvSpPr/>
      </dsp:nvSpPr>
      <dsp:spPr>
        <a:xfrm>
          <a:off x="5842986" y="106272"/>
          <a:ext cx="2560633" cy="102425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 dirty="0"/>
            <a:t>Samfundsfokus</a:t>
          </a:r>
        </a:p>
      </dsp:txBody>
      <dsp:txXfrm>
        <a:off x="6355113" y="106272"/>
        <a:ext cx="1536380" cy="1024253"/>
      </dsp:txXfrm>
    </dsp:sp>
    <dsp:sp modelId="{1DF469D6-BD11-4C50-A950-E698F957FE0B}">
      <dsp:nvSpPr>
        <dsp:cNvPr id="0" name=""/>
        <dsp:cNvSpPr/>
      </dsp:nvSpPr>
      <dsp:spPr>
        <a:xfrm>
          <a:off x="956803" y="1408185"/>
          <a:ext cx="3085100" cy="12340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 dirty="0"/>
            <a:t>Kommunale redningsberedskaber</a:t>
          </a:r>
        </a:p>
      </dsp:txBody>
      <dsp:txXfrm>
        <a:off x="1573823" y="1408185"/>
        <a:ext cx="1851060" cy="1234040"/>
      </dsp:txXfrm>
    </dsp:sp>
    <dsp:sp modelId="{1670EB7D-AB58-41E7-9E64-3319784D2959}">
      <dsp:nvSpPr>
        <dsp:cNvPr id="0" name=""/>
        <dsp:cNvSpPr/>
      </dsp:nvSpPr>
      <dsp:spPr>
        <a:xfrm>
          <a:off x="3640841" y="1513078"/>
          <a:ext cx="2560633" cy="102425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 dirty="0"/>
            <a:t>Samarbejde med Data- og Videns- udvalgets undergruppe </a:t>
          </a:r>
        </a:p>
      </dsp:txBody>
      <dsp:txXfrm>
        <a:off x="4152968" y="1513078"/>
        <a:ext cx="1536380" cy="1024253"/>
      </dsp:txXfrm>
    </dsp:sp>
    <dsp:sp modelId="{25C2CAC6-B6DA-4C8F-B201-8F2685AA4582}">
      <dsp:nvSpPr>
        <dsp:cNvPr id="0" name=""/>
        <dsp:cNvSpPr/>
      </dsp:nvSpPr>
      <dsp:spPr>
        <a:xfrm>
          <a:off x="5842986" y="1513078"/>
          <a:ext cx="2560633" cy="102425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 dirty="0"/>
            <a:t>Tilsyn</a:t>
          </a:r>
        </a:p>
      </dsp:txBody>
      <dsp:txXfrm>
        <a:off x="6355113" y="1513078"/>
        <a:ext cx="1536380" cy="1024253"/>
      </dsp:txXfrm>
    </dsp:sp>
    <dsp:sp modelId="{689774C0-C458-425E-A413-B8780A3EF323}">
      <dsp:nvSpPr>
        <dsp:cNvPr id="0" name=""/>
        <dsp:cNvSpPr/>
      </dsp:nvSpPr>
      <dsp:spPr>
        <a:xfrm>
          <a:off x="956803" y="2814991"/>
          <a:ext cx="3085100" cy="12340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 dirty="0"/>
            <a:t>Beredskabsstyrelsen</a:t>
          </a:r>
        </a:p>
      </dsp:txBody>
      <dsp:txXfrm>
        <a:off x="1573823" y="2814991"/>
        <a:ext cx="1851060" cy="1234040"/>
      </dsp:txXfrm>
    </dsp:sp>
    <dsp:sp modelId="{DAF69D3F-A6E3-457E-B518-688757D89B44}">
      <dsp:nvSpPr>
        <dsp:cNvPr id="0" name=""/>
        <dsp:cNvSpPr/>
      </dsp:nvSpPr>
      <dsp:spPr>
        <a:xfrm>
          <a:off x="3640841" y="2919884"/>
          <a:ext cx="2560633" cy="102425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 dirty="0"/>
            <a:t>Bilaterale drøftelser</a:t>
          </a:r>
        </a:p>
      </dsp:txBody>
      <dsp:txXfrm>
        <a:off x="4152968" y="2919884"/>
        <a:ext cx="1536380" cy="1024253"/>
      </dsp:txXfrm>
    </dsp:sp>
    <dsp:sp modelId="{4E02331A-A066-425B-8D69-7D5BF21C447B}">
      <dsp:nvSpPr>
        <dsp:cNvPr id="0" name=""/>
        <dsp:cNvSpPr/>
      </dsp:nvSpPr>
      <dsp:spPr>
        <a:xfrm>
          <a:off x="5842986" y="2919884"/>
          <a:ext cx="2560633" cy="102425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 dirty="0"/>
            <a:t>Tilsyn</a:t>
          </a:r>
        </a:p>
      </dsp:txBody>
      <dsp:txXfrm>
        <a:off x="6355113" y="2919884"/>
        <a:ext cx="1536380" cy="10242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8056" y="2060440"/>
            <a:ext cx="11276774" cy="914400"/>
          </a:xfrm>
        </p:spPr>
        <p:txBody>
          <a:bodyPr/>
          <a:lstStyle>
            <a:lvl1pPr algn="ctr">
              <a:defRPr sz="5400" b="0" i="1" baseline="0">
                <a:solidFill>
                  <a:srgbClr val="002855"/>
                </a:solidFill>
              </a:defRPr>
            </a:lvl1pPr>
          </a:lstStyle>
          <a:p>
            <a:r>
              <a:rPr lang="en-US" dirty="0" err="1"/>
              <a:t>Indsæt</a:t>
            </a:r>
            <a:r>
              <a:rPr lang="en-US" dirty="0"/>
              <a:t> </a:t>
            </a:r>
            <a:r>
              <a:rPr lang="en-US" dirty="0" err="1"/>
              <a:t>overskrift</a:t>
            </a:r>
            <a:r>
              <a:rPr lang="en-US" dirty="0"/>
              <a:t>…</a:t>
            </a:r>
          </a:p>
        </p:txBody>
      </p:sp>
      <p:pic>
        <p:nvPicPr>
          <p:cNvPr id="5" name="Billed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6000" y="5256000"/>
            <a:ext cx="5263390" cy="1054800"/>
          </a:xfrm>
          <a:prstGeom prst="rect">
            <a:avLst/>
          </a:prstGeom>
        </p:spPr>
      </p:pic>
      <p:sp>
        <p:nvSpPr>
          <p:cNvPr id="3" name="hcSlideMaster.Title SlideHeader">
            <a:extLst>
              <a:ext uri="{FF2B5EF4-FFF2-40B4-BE49-F238E27FC236}">
                <a16:creationId xmlns:a16="http://schemas.microsoft.com/office/drawing/2014/main" id="{8F95A5CC-850E-BF1B-F16F-E83E13A1BC49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  <p:sp>
        <p:nvSpPr>
          <p:cNvPr id="4" name="fcSlideMaster.Title SlideFooter">
            <a:extLst>
              <a:ext uri="{FF2B5EF4-FFF2-40B4-BE49-F238E27FC236}">
                <a16:creationId xmlns:a16="http://schemas.microsoft.com/office/drawing/2014/main" id="{6C03FF31-C979-FBA1-6162-56D6A4B77E58}"/>
              </a:ext>
            </a:extLst>
          </p:cNvPr>
          <p:cNvSpPr txBox="1"/>
          <p:nvPr userDrawn="1"/>
        </p:nvSpPr>
        <p:spPr>
          <a:xfrm>
            <a:off x="0" y="652018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  <p:sp>
        <p:nvSpPr>
          <p:cNvPr id="6" name="hcSlideMaster.TitelslideHeader">
            <a:extLst>
              <a:ext uri="{FF2B5EF4-FFF2-40B4-BE49-F238E27FC236}">
                <a16:creationId xmlns:a16="http://schemas.microsoft.com/office/drawing/2014/main" id="{65AE576D-96A6-E7C0-80F5-4C59643D4CE0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  <p:sp>
        <p:nvSpPr>
          <p:cNvPr id="7" name="fcSlideMaster.TitelslideFooter">
            <a:extLst>
              <a:ext uri="{FF2B5EF4-FFF2-40B4-BE49-F238E27FC236}">
                <a16:creationId xmlns:a16="http://schemas.microsoft.com/office/drawing/2014/main" id="{95D3AF1E-15CB-DAF2-A5CC-32D6B5B84BA2}"/>
              </a:ext>
            </a:extLst>
          </p:cNvPr>
          <p:cNvSpPr txBox="1"/>
          <p:nvPr userDrawn="1"/>
        </p:nvSpPr>
        <p:spPr>
          <a:xfrm>
            <a:off x="0" y="652018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ABE10-5A8F-5044-434F-7434A03566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dirty="0" err="1"/>
              <a:t>Indsæt</a:t>
            </a:r>
            <a:r>
              <a:rPr lang="en-US" dirty="0"/>
              <a:t> </a:t>
            </a:r>
            <a:r>
              <a:rPr lang="en-US" dirty="0" err="1"/>
              <a:t>overskrift</a:t>
            </a:r>
            <a:r>
              <a:rPr lang="en-US" dirty="0"/>
              <a:t>…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B40353B-463E-6D13-F92E-564948AFA3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4500" y="1463040"/>
            <a:ext cx="11210543" cy="460174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pic>
        <p:nvPicPr>
          <p:cNvPr id="6" name="Billed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660" y="6194805"/>
            <a:ext cx="2210540" cy="442999"/>
          </a:xfrm>
          <a:prstGeom prst="rect">
            <a:avLst/>
          </a:prstGeom>
        </p:spPr>
      </p:pic>
      <p:sp>
        <p:nvSpPr>
          <p:cNvPr id="3" name="hcSlideMaster.Title and ContentHeader">
            <a:extLst>
              <a:ext uri="{FF2B5EF4-FFF2-40B4-BE49-F238E27FC236}">
                <a16:creationId xmlns:a16="http://schemas.microsoft.com/office/drawing/2014/main" id="{016544B9-59AE-6B2D-1C09-6FED6219FF2D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  <p:sp>
        <p:nvSpPr>
          <p:cNvPr id="4" name="fcSlideMaster.Title and ContentFooter">
            <a:extLst>
              <a:ext uri="{FF2B5EF4-FFF2-40B4-BE49-F238E27FC236}">
                <a16:creationId xmlns:a16="http://schemas.microsoft.com/office/drawing/2014/main" id="{97EE7D68-3EF8-85E4-9545-4198877E6C6C}"/>
              </a:ext>
            </a:extLst>
          </p:cNvPr>
          <p:cNvSpPr txBox="1"/>
          <p:nvPr userDrawn="1"/>
        </p:nvSpPr>
        <p:spPr>
          <a:xfrm>
            <a:off x="0" y="652018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  <p:sp>
        <p:nvSpPr>
          <p:cNvPr id="5" name="hcSlideMaster.Titel og indholdsobjektHeader">
            <a:extLst>
              <a:ext uri="{FF2B5EF4-FFF2-40B4-BE49-F238E27FC236}">
                <a16:creationId xmlns:a16="http://schemas.microsoft.com/office/drawing/2014/main" id="{7F41B036-C142-2155-A3DE-6BE8A69DB3CF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  <p:sp>
        <p:nvSpPr>
          <p:cNvPr id="8" name="fcSlideMaster.Titel og indholdsobjektFooter">
            <a:extLst>
              <a:ext uri="{FF2B5EF4-FFF2-40B4-BE49-F238E27FC236}">
                <a16:creationId xmlns:a16="http://schemas.microsoft.com/office/drawing/2014/main" id="{ACC1F6F9-E3F2-489C-1A13-AD65B7CD377A}"/>
              </a:ext>
            </a:extLst>
          </p:cNvPr>
          <p:cNvSpPr txBox="1"/>
          <p:nvPr userDrawn="1"/>
        </p:nvSpPr>
        <p:spPr>
          <a:xfrm>
            <a:off x="0" y="652018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46811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ABE10-5A8F-5044-434F-7434A03566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dirty="0" err="1"/>
              <a:t>Indsæt</a:t>
            </a:r>
            <a:r>
              <a:rPr lang="en-US" dirty="0"/>
              <a:t> </a:t>
            </a:r>
            <a:r>
              <a:rPr lang="en-US" dirty="0" err="1"/>
              <a:t>overskrift</a:t>
            </a:r>
            <a:r>
              <a:rPr lang="en-US" dirty="0"/>
              <a:t>…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B40353B-463E-6D13-F92E-564948AFA3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4500" y="1463040"/>
            <a:ext cx="5330952" cy="460174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660" y="6194805"/>
            <a:ext cx="2210540" cy="442999"/>
          </a:xfrm>
          <a:prstGeom prst="rect">
            <a:avLst/>
          </a:prstGeom>
        </p:spPr>
      </p:pic>
      <p:sp>
        <p:nvSpPr>
          <p:cNvPr id="3" name="hcSlideMaster.Two ContentHeader">
            <a:extLst>
              <a:ext uri="{FF2B5EF4-FFF2-40B4-BE49-F238E27FC236}">
                <a16:creationId xmlns:a16="http://schemas.microsoft.com/office/drawing/2014/main" id="{D3B81A36-0765-AB83-B232-9360733E25F5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  <p:sp>
        <p:nvSpPr>
          <p:cNvPr id="4" name="fcSlideMaster.Two ContentFooter">
            <a:extLst>
              <a:ext uri="{FF2B5EF4-FFF2-40B4-BE49-F238E27FC236}">
                <a16:creationId xmlns:a16="http://schemas.microsoft.com/office/drawing/2014/main" id="{F4F91C60-606E-4820-0E71-09534E749730}"/>
              </a:ext>
            </a:extLst>
          </p:cNvPr>
          <p:cNvSpPr txBox="1"/>
          <p:nvPr userDrawn="1"/>
        </p:nvSpPr>
        <p:spPr>
          <a:xfrm>
            <a:off x="0" y="652018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  <p:sp>
        <p:nvSpPr>
          <p:cNvPr id="5" name="hcSlideMaster.To indholdsobjekterHeader">
            <a:extLst>
              <a:ext uri="{FF2B5EF4-FFF2-40B4-BE49-F238E27FC236}">
                <a16:creationId xmlns:a16="http://schemas.microsoft.com/office/drawing/2014/main" id="{7897D8E6-8090-26BC-4491-119009246A20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  <p:sp>
        <p:nvSpPr>
          <p:cNvPr id="6" name="fcSlideMaster.To indholdsobjekterFooter">
            <a:extLst>
              <a:ext uri="{FF2B5EF4-FFF2-40B4-BE49-F238E27FC236}">
                <a16:creationId xmlns:a16="http://schemas.microsoft.com/office/drawing/2014/main" id="{73C11178-0134-01A9-D96F-1079F1A1BEF1}"/>
              </a:ext>
            </a:extLst>
          </p:cNvPr>
          <p:cNvSpPr txBox="1"/>
          <p:nvPr userDrawn="1"/>
        </p:nvSpPr>
        <p:spPr>
          <a:xfrm>
            <a:off x="0" y="652018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3210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ABE10-5A8F-5044-434F-7434A03566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dirty="0" err="1"/>
              <a:t>Indsæt</a:t>
            </a:r>
            <a:r>
              <a:rPr lang="en-US" dirty="0"/>
              <a:t> </a:t>
            </a:r>
            <a:r>
              <a:rPr lang="en-US" dirty="0" err="1"/>
              <a:t>overskrift</a:t>
            </a:r>
            <a:r>
              <a:rPr lang="en-US" dirty="0"/>
              <a:t>…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B40353B-463E-6D13-F92E-564948AFA3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4500" y="1463040"/>
            <a:ext cx="5330952" cy="460174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660" y="6194805"/>
            <a:ext cx="2210540" cy="442999"/>
          </a:xfrm>
          <a:prstGeom prst="rect">
            <a:avLst/>
          </a:prstGeom>
        </p:spPr>
      </p:pic>
      <p:sp>
        <p:nvSpPr>
          <p:cNvPr id="3" name="hcSlideMaster.Title and Content shortHeader">
            <a:extLst>
              <a:ext uri="{FF2B5EF4-FFF2-40B4-BE49-F238E27FC236}">
                <a16:creationId xmlns:a16="http://schemas.microsoft.com/office/drawing/2014/main" id="{A69896B2-6A77-31DF-7D2C-BF147133DB3A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  <p:sp>
        <p:nvSpPr>
          <p:cNvPr id="4" name="fcSlideMaster.Title and Content shortFooter">
            <a:extLst>
              <a:ext uri="{FF2B5EF4-FFF2-40B4-BE49-F238E27FC236}">
                <a16:creationId xmlns:a16="http://schemas.microsoft.com/office/drawing/2014/main" id="{0F0F5008-01E3-72DC-4CE0-774EF744A12C}"/>
              </a:ext>
            </a:extLst>
          </p:cNvPr>
          <p:cNvSpPr txBox="1"/>
          <p:nvPr userDrawn="1"/>
        </p:nvSpPr>
        <p:spPr>
          <a:xfrm>
            <a:off x="0" y="652018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9070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ABE10-5A8F-5044-434F-7434A03566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dirty="0" err="1"/>
              <a:t>Indsæt</a:t>
            </a:r>
            <a:r>
              <a:rPr lang="en-US" dirty="0"/>
              <a:t> </a:t>
            </a:r>
            <a:r>
              <a:rPr lang="en-US" dirty="0" err="1"/>
              <a:t>overskrift</a:t>
            </a:r>
            <a:r>
              <a:rPr lang="en-US" dirty="0"/>
              <a:t>…</a:t>
            </a:r>
          </a:p>
        </p:txBody>
      </p:sp>
      <p:pic>
        <p:nvPicPr>
          <p:cNvPr id="6" name="Billed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660" y="6194805"/>
            <a:ext cx="2210540" cy="442999"/>
          </a:xfrm>
          <a:prstGeom prst="rect">
            <a:avLst/>
          </a:prstGeom>
        </p:spPr>
      </p:pic>
      <p:sp>
        <p:nvSpPr>
          <p:cNvPr id="3" name="hcSlideMaster.Title OnlyHeader">
            <a:extLst>
              <a:ext uri="{FF2B5EF4-FFF2-40B4-BE49-F238E27FC236}">
                <a16:creationId xmlns:a16="http://schemas.microsoft.com/office/drawing/2014/main" id="{4D76C67E-A46C-A921-68DD-100C6EF8AEC1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  <p:sp>
        <p:nvSpPr>
          <p:cNvPr id="4" name="fcSlideMaster.Title OnlyFooter">
            <a:extLst>
              <a:ext uri="{FF2B5EF4-FFF2-40B4-BE49-F238E27FC236}">
                <a16:creationId xmlns:a16="http://schemas.microsoft.com/office/drawing/2014/main" id="{6A52B048-4F1A-7905-6398-173978CDDB03}"/>
              </a:ext>
            </a:extLst>
          </p:cNvPr>
          <p:cNvSpPr txBox="1"/>
          <p:nvPr userDrawn="1"/>
        </p:nvSpPr>
        <p:spPr>
          <a:xfrm>
            <a:off x="0" y="652018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  <p:sp>
        <p:nvSpPr>
          <p:cNvPr id="5" name="hcSlideMaster.Kun titelHeader">
            <a:extLst>
              <a:ext uri="{FF2B5EF4-FFF2-40B4-BE49-F238E27FC236}">
                <a16:creationId xmlns:a16="http://schemas.microsoft.com/office/drawing/2014/main" id="{F8B34F10-2A08-B091-4D18-B64D7F31C2B9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  <p:sp>
        <p:nvSpPr>
          <p:cNvPr id="7" name="fcSlideMaster.Kun titelFooter">
            <a:extLst>
              <a:ext uri="{FF2B5EF4-FFF2-40B4-BE49-F238E27FC236}">
                <a16:creationId xmlns:a16="http://schemas.microsoft.com/office/drawing/2014/main" id="{995AFD97-2B07-66CA-05C1-F44C7E744FE2}"/>
              </a:ext>
            </a:extLst>
          </p:cNvPr>
          <p:cNvSpPr txBox="1"/>
          <p:nvPr userDrawn="1"/>
        </p:nvSpPr>
        <p:spPr>
          <a:xfrm>
            <a:off x="0" y="652018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3832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4500" y="430609"/>
            <a:ext cx="11210544" cy="55778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056" y="1447800"/>
            <a:ext cx="5356751" cy="4600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9099" y="6427391"/>
            <a:ext cx="3276600" cy="141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427391"/>
            <a:ext cx="2895600" cy="141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err="1"/>
              <a:t>sidefod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3042" y="6427391"/>
            <a:ext cx="3276600" cy="141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8F39A1B-8AD1-2C34-AB40-00704468E828}"/>
              </a:ext>
            </a:extLst>
          </p:cNvPr>
          <p:cNvCxnSpPr>
            <a:cxnSpLocks/>
          </p:cNvCxnSpPr>
          <p:nvPr userDrawn="1"/>
        </p:nvCxnSpPr>
        <p:spPr>
          <a:xfrm>
            <a:off x="533400" y="1104900"/>
            <a:ext cx="11119104" cy="0"/>
          </a:xfrm>
          <a:prstGeom prst="line">
            <a:avLst/>
          </a:prstGeom>
          <a:ln w="25400">
            <a:solidFill>
              <a:srgbClr val="F582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C6DFC35-983D-423A-AD48-F4CAEEF9C843}"/>
              </a:ext>
            </a:extLst>
          </p:cNvPr>
          <p:cNvSpPr txBox="1">
            <a:spLocks/>
          </p:cNvSpPr>
          <p:nvPr userDrawn="1"/>
        </p:nvSpPr>
        <p:spPr>
          <a:xfrm>
            <a:off x="6121145" y="1447800"/>
            <a:ext cx="5385708" cy="4601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Tx/>
              <a:buNone/>
              <a:defRPr lang="en-US" sz="1600" kern="1200" dirty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600" kern="1200" dirty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600" kern="1200" dirty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74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4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718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6" r:id="rId4"/>
    <p:sldLayoutId id="2147483667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bg2">
              <a:lumMod val="25000"/>
            </a:schemeClr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1200"/>
        </a:spcAft>
        <a:buFontTx/>
        <a:buNone/>
        <a:defRPr lang="en-US" sz="1600" kern="1200" dirty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283464" indent="-283464" algn="l" defTabSz="914400" rtl="0" eaLnBrk="1" latinLnBrk="0" hangingPunct="1">
        <a:lnSpc>
          <a:spcPct val="10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600" kern="1200" dirty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600" kern="1200" dirty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600" kern="1200" dirty="0" smtClean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600" kern="1200" dirty="0" smtClean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984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20" userDrawn="1">
          <p15:clr>
            <a:srgbClr val="F26B43"/>
          </p15:clr>
        </p15:guide>
        <p15:guide id="4" orient="horz" pos="912" userDrawn="1">
          <p15:clr>
            <a:srgbClr val="F26B43"/>
          </p15:clr>
        </p15:guide>
        <p15:guide id="5" orient="horz" pos="264" userDrawn="1">
          <p15:clr>
            <a:srgbClr val="F26B43"/>
          </p15:clr>
        </p15:guide>
        <p15:guide id="6" orient="horz" pos="696" userDrawn="1">
          <p15:clr>
            <a:srgbClr val="F26B43"/>
          </p15:clr>
        </p15:guide>
        <p15:guide id="7" pos="369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helpdesk@odin.d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66E636-D1D5-3AAC-5CD5-A2F5C585C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855"/>
                </a:solidFill>
              </a:rPr>
              <a:t>Kickoff-seminar IDUN</a:t>
            </a:r>
          </a:p>
        </p:txBody>
      </p:sp>
      <p:sp>
        <p:nvSpPr>
          <p:cNvPr id="2" name="Undertitel 3">
            <a:extLst>
              <a:ext uri="{FF2B5EF4-FFF2-40B4-BE49-F238E27FC236}">
                <a16:creationId xmlns:a16="http://schemas.microsoft.com/office/drawing/2014/main" id="{5422985F-F662-F4AB-0934-3BBBC3368130}"/>
              </a:ext>
            </a:extLst>
          </p:cNvPr>
          <p:cNvSpPr txBox="1">
            <a:spLocks/>
          </p:cNvSpPr>
          <p:nvPr/>
        </p:nvSpPr>
        <p:spPr>
          <a:xfrm>
            <a:off x="3997733" y="2974840"/>
            <a:ext cx="4875905" cy="31722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Tx/>
              <a:buNone/>
              <a:defRPr lang="en-US" sz="1600" kern="1200" dirty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600" kern="1200" dirty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600" kern="1200" dirty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74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4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718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>
                <a:latin typeface="Verdana" panose="020B0604030504040204" pitchFamily="34" charset="0"/>
              </a:rPr>
              <a:t>v/ Mikael Bonde og Britt Løwe Nyborg, Viden og Kommuner, Beredskabsstyrelsen</a:t>
            </a:r>
          </a:p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087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1795EC-4EFC-DE90-6FB4-324B8C1B2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Kort præsentation</a:t>
            </a:r>
          </a:p>
        </p:txBody>
      </p:sp>
    </p:spTree>
    <p:extLst>
      <p:ext uri="{BB962C8B-B14F-4D97-AF65-F5344CB8AC3E}">
        <p14:creationId xmlns:p14="http://schemas.microsoft.com/office/powerpoint/2010/main" val="355586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9ADEF4-B570-D4B3-0323-9AB5B173B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Tidsplan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CC60AF3-6147-293C-6943-E40BA9C6724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Fase 1 medio 2. kvartal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Fase 2 1 halvår 2027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Fase 3 2 halvår 2027</a:t>
            </a:r>
          </a:p>
          <a:p>
            <a:pPr marL="0" indent="0">
              <a:buNone/>
            </a:pPr>
            <a:r>
              <a:rPr lang="da-DK" dirty="0"/>
              <a:t>Prioritering af ODIN frem for IDUN</a:t>
            </a:r>
          </a:p>
          <a:p>
            <a:endParaRPr lang="da-DK" dirty="0"/>
          </a:p>
        </p:txBody>
      </p:sp>
      <p:pic>
        <p:nvPicPr>
          <p:cNvPr id="4" name="Pladsholder til billede 18">
            <a:extLst>
              <a:ext uri="{FF2B5EF4-FFF2-40B4-BE49-F238E27FC236}">
                <a16:creationId xmlns:a16="http://schemas.microsoft.com/office/drawing/2014/main" id="{6DF7F737-C0F0-6635-06EB-28C93E98C7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30" r="-419"/>
          <a:stretch/>
        </p:blipFill>
        <p:spPr>
          <a:xfrm>
            <a:off x="5821201" y="1150634"/>
            <a:ext cx="3089044" cy="2427453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19D0F51B-A62E-F79B-DB24-57267F6870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3547921"/>
            <a:ext cx="3527731" cy="2546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019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15D9DE-B6B6-0826-6D27-87E510D50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1FB3C2D-ADC4-F4F8-3DE9-613706A3204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a-DK" dirty="0"/>
              <a:t>Alm rapportbrugere</a:t>
            </a:r>
          </a:p>
          <a:p>
            <a:pPr lvl="1"/>
            <a:r>
              <a:rPr lang="da-DK" dirty="0"/>
              <a:t>Uden personadgang</a:t>
            </a:r>
          </a:p>
          <a:p>
            <a:pPr lvl="1"/>
            <a:r>
              <a:rPr lang="da-DK" dirty="0"/>
              <a:t>Med personadgang</a:t>
            </a:r>
          </a:p>
          <a:p>
            <a:pPr lvl="1"/>
            <a:r>
              <a:rPr lang="da-DK" dirty="0"/>
              <a:t>Ret til download og API</a:t>
            </a:r>
          </a:p>
          <a:p>
            <a:pPr lvl="1"/>
            <a:r>
              <a:rPr lang="da-DK" dirty="0"/>
              <a:t>Chefer</a:t>
            </a:r>
          </a:p>
          <a:p>
            <a:r>
              <a:rPr lang="da-DK" dirty="0"/>
              <a:t>Lokal administratorer</a:t>
            </a:r>
          </a:p>
          <a:p>
            <a:pPr lvl="1"/>
            <a:r>
              <a:rPr lang="da-DK" dirty="0"/>
              <a:t>Logs</a:t>
            </a:r>
          </a:p>
          <a:p>
            <a:pPr lvl="1"/>
            <a:r>
              <a:rPr lang="da-DK" dirty="0"/>
              <a:t>Fase 2 oprettelse af brugere</a:t>
            </a:r>
          </a:p>
          <a:p>
            <a:endParaRPr lang="da-DK" dirty="0"/>
          </a:p>
        </p:txBody>
      </p:sp>
      <p:pic>
        <p:nvPicPr>
          <p:cNvPr id="4" name="Pladsholder til billede 18">
            <a:extLst>
              <a:ext uri="{FF2B5EF4-FFF2-40B4-BE49-F238E27FC236}">
                <a16:creationId xmlns:a16="http://schemas.microsoft.com/office/drawing/2014/main" id="{59C4C789-D67A-BEF5-6412-B479B84DE3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54" b="4154"/>
          <a:stretch>
            <a:fillRect/>
          </a:stretch>
        </p:blipFill>
        <p:spPr>
          <a:xfrm>
            <a:off x="6086875" y="1150634"/>
            <a:ext cx="5292725" cy="4853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237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CB7B29-C53D-331A-9565-294DE92B3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Uddannelse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D01A5EC-065A-54A4-8BCA-0C38BC2207C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a-DK" dirty="0"/>
              <a:t>Slutbrugere, rapportbrugere</a:t>
            </a:r>
          </a:p>
          <a:p>
            <a:pPr lvl="1"/>
            <a:r>
              <a:rPr lang="da-DK" dirty="0"/>
              <a:t>1 time på Teams</a:t>
            </a:r>
          </a:p>
          <a:p>
            <a:pPr lvl="1"/>
            <a:r>
              <a:rPr lang="da-DK" dirty="0"/>
              <a:t>Skriftlig materiale til selvstudie</a:t>
            </a:r>
          </a:p>
          <a:p>
            <a:r>
              <a:rPr lang="da-DK" dirty="0"/>
              <a:t>Administratorer, lokalt</a:t>
            </a:r>
          </a:p>
          <a:p>
            <a:pPr lvl="1"/>
            <a:r>
              <a:rPr lang="da-DK" dirty="0"/>
              <a:t>2 timer på Teams</a:t>
            </a:r>
          </a:p>
          <a:p>
            <a:pPr lvl="1"/>
            <a:r>
              <a:rPr lang="da-DK" dirty="0"/>
              <a:t>Skriftlig materiale til selvstudie</a:t>
            </a:r>
          </a:p>
          <a:p>
            <a:r>
              <a:rPr lang="da-DK" dirty="0"/>
              <a:t>Brugere med ret til download</a:t>
            </a:r>
          </a:p>
          <a:p>
            <a:pPr lvl="1"/>
            <a:r>
              <a:rPr lang="da-DK" dirty="0"/>
              <a:t>Skriftlig materiale til selvstudie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3D2B9A34-A509-074C-8752-66D5A65729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075" y="1464728"/>
            <a:ext cx="3928543" cy="3928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202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613BC1-6851-66C5-C89F-0FF7EC6A9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Afrunding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819D10-451A-F86D-D907-59D2B67A479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Invitationer til uddannelsesseancer opstart 4 uger før driftsstart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Anmodning om indmelding af brugere 2 uger før driftsstart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Spørgsmål altid velkomne på </a:t>
            </a:r>
            <a:r>
              <a:rPr lang="da-DK" dirty="0">
                <a:hlinkClick r:id="rId2"/>
              </a:rPr>
              <a:t>helpdesk@odin.dk</a:t>
            </a: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Hjemmeside </a:t>
            </a:r>
            <a:r>
              <a:rPr lang="da-DK" dirty="0" err="1"/>
              <a:t>brs</a:t>
            </a:r>
            <a:r>
              <a:rPr lang="da-DK" dirty="0"/>
              <a:t>/myndigheder/odin2 og Idun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72090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IDUN-Internetbaseret </a:t>
            </a:r>
            <a:r>
              <a:rPr lang="da-DK" dirty="0" err="1"/>
              <a:t>DataUdviklings</a:t>
            </a:r>
            <a:r>
              <a:rPr lang="da-DK" dirty="0"/>
              <a:t> Netværk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3"/>
          </p:nvPr>
        </p:nvSpPr>
        <p:spPr>
          <a:xfrm>
            <a:off x="444501" y="1463040"/>
            <a:ext cx="5651500" cy="4511040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Velkommen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IDUN hvad er det?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Faseopdelt projekt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Kort præsentation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Implementering</a:t>
            </a:r>
          </a:p>
          <a:p>
            <a:pPr marL="569214" lvl="1" indent="-285750"/>
            <a:r>
              <a:rPr lang="da-DK" dirty="0"/>
              <a:t>Tidsplan</a:t>
            </a:r>
          </a:p>
          <a:p>
            <a:pPr lvl="2"/>
            <a:r>
              <a:rPr lang="da-DK" dirty="0"/>
              <a:t>Roller</a:t>
            </a:r>
          </a:p>
          <a:p>
            <a:pPr lvl="2"/>
            <a:r>
              <a:rPr lang="da-DK" dirty="0"/>
              <a:t>Uddannelse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Afrunding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31AEB1D6-1384-61DC-EA5F-B578ACA4F5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1475" y="1512938"/>
            <a:ext cx="4458203" cy="4064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526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8B76F7-79FA-218D-E67F-014F32D85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IDUN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D6ADEA6-3645-2987-013E-2820BFB2CC2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Uddatasystem for ODIN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Datavarehus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Til både offentlighed og redningsberedskabet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Fremtidssikring </a:t>
            </a:r>
          </a:p>
          <a:p>
            <a:pPr lvl="2"/>
            <a:r>
              <a:rPr lang="da-DK" dirty="0"/>
              <a:t>Alment brugt platform med fortsat opdatering (Power BI og hjemmeside-teknologi)</a:t>
            </a:r>
          </a:p>
          <a:p>
            <a:pPr lvl="2"/>
            <a:r>
              <a:rPr lang="da-DK" dirty="0"/>
              <a:t>Uafhængig af inddata-platform</a:t>
            </a:r>
          </a:p>
          <a:p>
            <a:pPr lvl="2"/>
            <a:r>
              <a:rPr lang="da-DK" dirty="0"/>
              <a:t>Mulighed for udvidelse af både datatyper og mængder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5975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098FBB-D973-6248-82CF-BDDA95CDD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Fokus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FBA5651-0C65-D71C-606B-394B35E7E6A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Brugervenlighed</a:t>
            </a:r>
          </a:p>
          <a:p>
            <a:pPr lvl="1"/>
            <a:r>
              <a:rPr lang="da-DK" dirty="0"/>
              <a:t>Sortering efter nøgleområder og sæson</a:t>
            </a:r>
          </a:p>
          <a:p>
            <a:pPr lvl="1"/>
            <a:r>
              <a:rPr lang="da-DK" dirty="0"/>
              <a:t>Grafisk udtryk suppleret med tabeller</a:t>
            </a:r>
          </a:p>
          <a:p>
            <a:r>
              <a:rPr lang="da-DK" dirty="0"/>
              <a:t>Sikkerhed og leverancestabilitet</a:t>
            </a:r>
          </a:p>
          <a:p>
            <a:pPr lvl="1"/>
            <a:r>
              <a:rPr lang="da-DK" dirty="0"/>
              <a:t>On </a:t>
            </a:r>
            <a:r>
              <a:rPr lang="da-DK" dirty="0" err="1"/>
              <a:t>premise</a:t>
            </a:r>
            <a:r>
              <a:rPr lang="da-DK" dirty="0"/>
              <a:t>-løsning, kryptering, ekstern drift</a:t>
            </a:r>
          </a:p>
          <a:p>
            <a:r>
              <a:rPr lang="da-DK" dirty="0"/>
              <a:t>Fælles udgangspunkt for f.eks. Tilsyn</a:t>
            </a:r>
          </a:p>
          <a:p>
            <a:pPr lvl="1"/>
            <a:r>
              <a:rPr lang="da-DK" dirty="0"/>
              <a:t>Overordnede nøgletal</a:t>
            </a:r>
          </a:p>
          <a:p>
            <a:pPr lvl="1"/>
            <a:r>
              <a:rPr lang="da-DK" dirty="0"/>
              <a:t>Ens opgørelsesmetoder på tværs</a:t>
            </a:r>
          </a:p>
          <a:p>
            <a:pPr lvl="1"/>
            <a:r>
              <a:rPr lang="da-DK" dirty="0"/>
              <a:t>Fælles tilgang ikke enkelt behov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25052039-47D9-D3E9-8F18-B20C22975C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0435" y="1126529"/>
            <a:ext cx="5284028" cy="1756043"/>
          </a:xfrm>
          <a:prstGeom prst="rect">
            <a:avLst/>
          </a:prstGeom>
        </p:spPr>
      </p:pic>
      <p:sp>
        <p:nvSpPr>
          <p:cNvPr id="5" name="Pil: nedad 4">
            <a:extLst>
              <a:ext uri="{FF2B5EF4-FFF2-40B4-BE49-F238E27FC236}">
                <a16:creationId xmlns:a16="http://schemas.microsoft.com/office/drawing/2014/main" id="{A6D00478-7DF4-6515-9164-73FA91B3B589}"/>
              </a:ext>
            </a:extLst>
          </p:cNvPr>
          <p:cNvSpPr/>
          <p:nvPr/>
        </p:nvSpPr>
        <p:spPr>
          <a:xfrm>
            <a:off x="8244336" y="3020708"/>
            <a:ext cx="616226" cy="643581"/>
          </a:xfrm>
          <a:prstGeom prst="down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25000"/>
              </a:lnSpc>
            </a:pPr>
            <a:endParaRPr lang="da-DK" sz="1200" noProof="0" dirty="0" err="1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2E5C9ADF-4D36-1C7F-7983-750F129AA8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0435" y="3802425"/>
            <a:ext cx="5292726" cy="2451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55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685497-C01B-B605-7842-E2C98F3DD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Brugervenlighed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EEF735-78AD-3988-DF91-9D7D27F0C8E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Forarbejdet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Skift fra tabeller til </a:t>
            </a:r>
            <a:r>
              <a:rPr lang="da-DK" dirty="0" err="1"/>
              <a:t>dashboards</a:t>
            </a: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Brugerrettet information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A4AC9A7A-8533-9502-975D-392068DF2A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337988"/>
            <a:ext cx="5133937" cy="4851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819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C5B11A-2898-ABB1-8722-F636E96A5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Sikkerhed og stabilitet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6C8E966-DCA2-7FB2-FD1B-617B43DAA60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Krypteret persondata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2 faktor login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Ekstern drift</a:t>
            </a:r>
          </a:p>
          <a:p>
            <a:pPr marL="569214" lvl="1" indent="-285750"/>
            <a:r>
              <a:rPr lang="da-DK" dirty="0"/>
              <a:t>Stabil oppetid</a:t>
            </a:r>
          </a:p>
          <a:p>
            <a:pPr marL="569214" lvl="1" indent="-285750"/>
            <a:r>
              <a:rPr lang="da-DK" dirty="0"/>
              <a:t>Længere fejlretningstid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On </a:t>
            </a:r>
            <a:r>
              <a:rPr lang="da-DK" dirty="0" err="1"/>
              <a:t>premise</a:t>
            </a:r>
            <a:r>
              <a:rPr lang="da-DK" dirty="0"/>
              <a:t> betyder begrænsning i udvalgte funktionaliteter</a:t>
            </a:r>
          </a:p>
          <a:p>
            <a:pPr lvl="2"/>
            <a:r>
              <a:rPr lang="da-DK" dirty="0"/>
              <a:t>Ikke flere kuber i samme </a:t>
            </a:r>
            <a:r>
              <a:rPr lang="da-DK" dirty="0" err="1"/>
              <a:t>dashboard</a:t>
            </a:r>
            <a:endParaRPr lang="da-DK" dirty="0"/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A676CCD-099F-EE74-0824-C2949D2DE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4903" y="1289663"/>
            <a:ext cx="4456346" cy="408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555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697002-D490-8B8A-275F-D5776FE1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Fælles tilgang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5B0CF96-A698-6FE0-C8EA-2931F365383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a-DK" dirty="0"/>
              <a:t>Samme opgørelsesmetoder på tværs</a:t>
            </a:r>
          </a:p>
          <a:p>
            <a:r>
              <a:rPr lang="da-DK" dirty="0"/>
              <a:t>Samme opgørelsesmetoder som findes i de offentlige tabeller og f.eks. Redningsberedskabet i tal</a:t>
            </a:r>
          </a:p>
          <a:p>
            <a:pPr lvl="1"/>
            <a:r>
              <a:rPr lang="da-DK" dirty="0"/>
              <a:t>Hændelser</a:t>
            </a:r>
          </a:p>
          <a:p>
            <a:pPr lvl="1"/>
            <a:r>
              <a:rPr lang="da-DK" dirty="0"/>
              <a:t>Indsatte ressourcer (mandskab og materiel)</a:t>
            </a:r>
          </a:p>
          <a:p>
            <a:pPr lvl="1"/>
            <a:r>
              <a:rPr lang="da-DK" dirty="0"/>
              <a:t>Måling af respons- (og afgangstider) på hele slukningstoget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29DE2224-F0EE-59E6-91A5-B6F04B287D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5790" y="1314946"/>
            <a:ext cx="4076976" cy="4076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190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DB258B-E8A7-35E7-F51A-790750247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Faseopdelt implementering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84ABA69-3C39-6F7E-759F-80F1E392F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9933838"/>
              </p:ext>
            </p:extLst>
          </p:nvPr>
        </p:nvGraphicFramePr>
        <p:xfrm>
          <a:off x="1088571" y="1558834"/>
          <a:ext cx="7950926" cy="4789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447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1B42E2-E469-CEDC-FD80-97EE14937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Videre udvikling i fase 3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00336C5-3DB5-315A-0889-F25BCEEF9E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4387636"/>
              </p:ext>
            </p:extLst>
          </p:nvPr>
        </p:nvGraphicFramePr>
        <p:xfrm>
          <a:off x="779514" y="1486325"/>
          <a:ext cx="9360424" cy="4050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66112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TUSGUID" val="7ea66723-0d6e-4f8f-bbbf-44102e458aa6"/>
  <p:tag name="ORIGINATINGUSER" val="BRS-BLN"/>
  <p:tag name="KLASSIFIKATION" val="IKKE KLASSIFICERET"/>
</p:tagLst>
</file>

<file path=ppt/theme/theme1.xml><?xml version="1.0" encoding="utf-8"?>
<a:theme xmlns:a="http://schemas.openxmlformats.org/drawingml/2006/main" name="WelcomeDoc">
  <a:themeElements>
    <a:clrScheme name="Beredskabsstyrelse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2855"/>
      </a:accent1>
      <a:accent2>
        <a:srgbClr val="F5821E"/>
      </a:accent2>
      <a:accent3>
        <a:srgbClr val="8C2832"/>
      </a:accent3>
      <a:accent4>
        <a:srgbClr val="EBD7B4"/>
      </a:accent4>
      <a:accent5>
        <a:srgbClr val="6E8C64"/>
      </a:accent5>
      <a:accent6>
        <a:srgbClr val="E6E6E6"/>
      </a:accent6>
      <a:hlink>
        <a:srgbClr val="C00000"/>
      </a:hlink>
      <a:folHlink>
        <a:srgbClr val="3F3F3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ickoff implementering 24 februar 2026.pptx.potx" id="{5444DAD0-84ED-4C9B-9479-41D7634E0FDB}" vid="{A043F42E-60BA-4058-BA59-836855B41B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titus xmlns="http://schemas.titus.com/TitusProperties/">
  <TitusGUID xmlns="">7ea66723-0d6e-4f8f-bbbf-44102e458aa6</TitusGUID>
  <TitusMetadata xmlns="">eyJucyI6ImZvcnN2YXJldC5maWluLmRrIiwicHJvcHMiOlt7Im4iOiJLbGFzc2lmaWthdGlvbiIsInZhbHMiOlt7InZhbHVlIjoiSUtLRSBLTEFTU0lGSUNFUkVUIn1dfSx7Im4iOiJNYWVya25pbmciLCJ2YWxzIjpbXX1dfQ==</TitusMetadata>
</titu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D0C6F549-03FF-4828-9BD8-8F40C0A2B2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B6FBE4-5ACD-4115-9139-635E82C3D3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AA4B14-6B10-40EA-BBD9-542BC709471F}">
  <ds:schemaRefs>
    <ds:schemaRef ds:uri="http://schemas.titus.com/TitusProperties/"/>
    <ds:schemaRef ds:uri=""/>
  </ds:schemaRefs>
</ds:datastoreItem>
</file>

<file path=customXml/itemProps4.xml><?xml version="1.0" encoding="utf-8"?>
<ds:datastoreItem xmlns:ds="http://schemas.openxmlformats.org/officeDocument/2006/customXml" ds:itemID="{A7EFEE82-03DD-4F90-81E2-2AF29E1D81FB}">
  <ds:schemaRefs>
    <ds:schemaRef ds:uri="http://schemas.microsoft.com/office/infopath/2007/PartnerControls"/>
    <ds:schemaRef ds:uri="http://schemas.microsoft.com/sharepoint/v3"/>
    <ds:schemaRef ds:uri="16c05727-aa75-4e4a-9b5f-8a80a1165891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purl.org/dc/terms/"/>
    <ds:schemaRef ds:uri="http://schemas.openxmlformats.org/package/2006/metadata/core-properties"/>
    <ds:schemaRef ds:uri="230e9df3-be65-4c73-a93b-d1236ebd677e"/>
    <ds:schemaRef ds:uri="71af3243-3dd4-4a8d-8c0d-dd76da1f02a5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Kickoff implementering 24 februar 2026.pptx</Template>
  <TotalTime>13</TotalTime>
  <Words>381</Words>
  <Application>Microsoft Office PowerPoint</Application>
  <PresentationFormat>Widescreen</PresentationFormat>
  <Paragraphs>105</Paragraphs>
  <Slides>14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14</vt:i4>
      </vt:variant>
    </vt:vector>
  </HeadingPairs>
  <TitlesOfParts>
    <vt:vector size="18" baseType="lpstr">
      <vt:lpstr>Arial</vt:lpstr>
      <vt:lpstr>Calibri</vt:lpstr>
      <vt:lpstr>Verdana</vt:lpstr>
      <vt:lpstr>WelcomeDoc</vt:lpstr>
      <vt:lpstr>Kickoff-seminar IDUN</vt:lpstr>
      <vt:lpstr>IDUN-Internetbaseret DataUdviklings Netværk</vt:lpstr>
      <vt:lpstr>IDUN</vt:lpstr>
      <vt:lpstr>Fokus</vt:lpstr>
      <vt:lpstr>Brugervenlighed</vt:lpstr>
      <vt:lpstr>Sikkerhed og stabilitet</vt:lpstr>
      <vt:lpstr>Fælles tilgang</vt:lpstr>
      <vt:lpstr>Faseopdelt implementering</vt:lpstr>
      <vt:lpstr>Videre udvikling i fase 3</vt:lpstr>
      <vt:lpstr>Kort præsentation</vt:lpstr>
      <vt:lpstr>Tidsplan</vt:lpstr>
      <vt:lpstr>Roller</vt:lpstr>
      <vt:lpstr>Uddannelse</vt:lpstr>
      <vt:lpstr>Afrunding</vt:lpstr>
    </vt:vector>
  </TitlesOfParts>
  <Company>Forsvaret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BRS-BLN Nyborg, Britt Elisabeth Løwe</dc:creator>
  <cp:keywords/>
  <cp:lastModifiedBy>Christensen, Helena Bjørnøe</cp:lastModifiedBy>
  <cp:revision>1</cp:revision>
  <dcterms:created xsi:type="dcterms:W3CDTF">2026-02-23T13:54:50Z</dcterms:created>
  <dcterms:modified xsi:type="dcterms:W3CDTF">2026-02-24T11:07:52Z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  <property fmtid="{D5CDD505-2E9C-101B-9397-08002B2CF9AE}" pid="4" name="TitusGUID">
    <vt:lpwstr>7ea66723-0d6e-4f8f-bbbf-44102e458aa6</vt:lpwstr>
  </property>
  <property fmtid="{D5CDD505-2E9C-101B-9397-08002B2CF9AE}" pid="5" name="Klassifikation">
    <vt:lpwstr>IKKE KLASSIFICERET</vt:lpwstr>
  </property>
  <property fmtid="{D5CDD505-2E9C-101B-9397-08002B2CF9AE}" pid="6" name="Maerkning">
    <vt:lpwstr/>
  </property>
  <property fmtid="{D5CDD505-2E9C-101B-9397-08002B2CF9AE}" pid="7" name="OriginatingUser">
    <vt:lpwstr>BRS-BLN</vt:lpwstr>
  </property>
</Properties>
</file>